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969" r:id="rId4"/>
    <p:sldId id="342" r:id="rId5"/>
    <p:sldId id="970" r:id="rId6"/>
    <p:sldId id="331" r:id="rId7"/>
    <p:sldId id="972" r:id="rId8"/>
    <p:sldId id="973" r:id="rId9"/>
    <p:sldId id="288" r:id="rId10"/>
    <p:sldId id="289" r:id="rId11"/>
    <p:sldId id="290" r:id="rId12"/>
    <p:sldId id="291" r:id="rId13"/>
    <p:sldId id="276" r:id="rId14"/>
    <p:sldId id="295" r:id="rId15"/>
    <p:sldId id="298" r:id="rId16"/>
    <p:sldId id="297" r:id="rId17"/>
    <p:sldId id="301" r:id="rId18"/>
    <p:sldId id="302" r:id="rId19"/>
    <p:sldId id="303" r:id="rId20"/>
    <p:sldId id="304" r:id="rId21"/>
    <p:sldId id="9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F8E2F-D467-4FE2-ADE8-26EE7F608F3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83BB1F5-9D5E-4A1E-B93D-033692B24B4F}">
      <dgm:prSet phldrT="[Text]"/>
      <dgm:spPr/>
      <dgm:t>
        <a:bodyPr/>
        <a:lstStyle/>
        <a:p>
          <a:r>
            <a:rPr lang="en-IN" dirty="0"/>
            <a:t>Procurement spend analysis done based on 3 years of tender data taken from NIC e-GP systems </a:t>
          </a:r>
        </a:p>
      </dgm:t>
    </dgm:pt>
    <dgm:pt modelId="{C6270910-480B-4895-8393-5301D1F2B871}" type="parTrans" cxnId="{153562FA-0168-49B3-8821-70C5713C0580}">
      <dgm:prSet/>
      <dgm:spPr/>
      <dgm:t>
        <a:bodyPr/>
        <a:lstStyle/>
        <a:p>
          <a:endParaRPr lang="en-IN"/>
        </a:p>
      </dgm:t>
    </dgm:pt>
    <dgm:pt modelId="{C1699F12-B301-41A5-9A31-BCE7BBCA2329}" type="sibTrans" cxnId="{153562FA-0168-49B3-8821-70C5713C0580}">
      <dgm:prSet/>
      <dgm:spPr/>
      <dgm:t>
        <a:bodyPr/>
        <a:lstStyle/>
        <a:p>
          <a:endParaRPr lang="en-IN"/>
        </a:p>
      </dgm:t>
    </dgm:pt>
    <dgm:pt modelId="{66E042D2-F8C9-486A-845D-C44C3A85D44B}">
      <dgm:prSet phldrT="[Text]"/>
      <dgm:spPr/>
      <dgm:t>
        <a:bodyPr/>
        <a:lstStyle/>
        <a:p>
          <a:r>
            <a:rPr lang="en-IN" dirty="0"/>
            <a:t>Three States: Odisha (08-09, 09-10 &amp; 10-11) Jharkhand (11-12, 12-13 &amp; 13-14) and Assam (10-11, 11-12, 12-13 &amp; 13-14)</a:t>
          </a:r>
        </a:p>
      </dgm:t>
    </dgm:pt>
    <dgm:pt modelId="{0CE663D1-7027-4B62-AF18-79AE92C09B76}" type="parTrans" cxnId="{26D5D52F-79DC-4BF5-B79A-73274D604E0A}">
      <dgm:prSet/>
      <dgm:spPr/>
      <dgm:t>
        <a:bodyPr/>
        <a:lstStyle/>
        <a:p>
          <a:endParaRPr lang="en-IN"/>
        </a:p>
      </dgm:t>
    </dgm:pt>
    <dgm:pt modelId="{7D8EC98A-1C77-4B86-8C7C-DD77B3B29C0F}" type="sibTrans" cxnId="{26D5D52F-79DC-4BF5-B79A-73274D604E0A}">
      <dgm:prSet/>
      <dgm:spPr/>
      <dgm:t>
        <a:bodyPr/>
        <a:lstStyle/>
        <a:p>
          <a:endParaRPr lang="en-IN"/>
        </a:p>
      </dgm:t>
    </dgm:pt>
    <dgm:pt modelId="{32A3EFFD-12A7-46E0-A2B1-BE7CFD3BD3A5}">
      <dgm:prSet phldrT="[Text]"/>
      <dgm:spPr/>
      <dgm:t>
        <a:bodyPr/>
        <a:lstStyle/>
        <a:p>
          <a:r>
            <a:rPr lang="en-IN" dirty="0"/>
            <a:t>Number of tenders </a:t>
          </a:r>
          <a:r>
            <a:rPr lang="en-IN" dirty="0" err="1"/>
            <a:t>analyzed</a:t>
          </a:r>
          <a:r>
            <a:rPr lang="en-IN" dirty="0"/>
            <a:t>: Odisha (25947) Jharkhand (9340) and Assam (2124)</a:t>
          </a:r>
        </a:p>
      </dgm:t>
    </dgm:pt>
    <dgm:pt modelId="{3AEA9DE9-C11E-4A6B-B071-9311F4085C7E}" type="parTrans" cxnId="{F77CC993-D253-41C7-98C0-19CE2D7A434A}">
      <dgm:prSet/>
      <dgm:spPr/>
      <dgm:t>
        <a:bodyPr/>
        <a:lstStyle/>
        <a:p>
          <a:endParaRPr lang="en-IN"/>
        </a:p>
      </dgm:t>
    </dgm:pt>
    <dgm:pt modelId="{43A14F34-F814-4BEC-ADC3-F17C30AEDA4D}" type="sibTrans" cxnId="{F77CC993-D253-41C7-98C0-19CE2D7A434A}">
      <dgm:prSet/>
      <dgm:spPr/>
      <dgm:t>
        <a:bodyPr/>
        <a:lstStyle/>
        <a:p>
          <a:endParaRPr lang="en-IN"/>
        </a:p>
      </dgm:t>
    </dgm:pt>
    <dgm:pt modelId="{52016FE1-FFB5-4586-A2D3-CED9577C2B77}" type="pres">
      <dgm:prSet presAssocID="{42FF8E2F-D467-4FE2-ADE8-26EE7F608F3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E74526-A78E-4801-AFED-A170AC014E0F}" type="pres">
      <dgm:prSet presAssocID="{E83BB1F5-9D5E-4A1E-B93D-033692B24B4F}" presName="composite" presStyleCnt="0"/>
      <dgm:spPr/>
    </dgm:pt>
    <dgm:pt modelId="{4EA76BFC-F4EE-4124-97C2-AC31D6E79CC0}" type="pres">
      <dgm:prSet presAssocID="{E83BB1F5-9D5E-4A1E-B93D-033692B24B4F}" presName="rect1" presStyleLbl="trAlignAcc1" presStyleIdx="0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C01C7-21BF-41F4-BEBC-FA18DBB022ED}" type="pres">
      <dgm:prSet presAssocID="{E83BB1F5-9D5E-4A1E-B93D-033692B24B4F}" presName="rect2" presStyleLbl="fgImgPlace1" presStyleIdx="0" presStyleCnt="3" custLinFactX="-80527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5B370860-9D2A-4E12-A2F6-D5DBC0BA87B2}" type="pres">
      <dgm:prSet presAssocID="{C1699F12-B301-41A5-9A31-BCE7BBCA2329}" presName="sibTrans" presStyleCnt="0"/>
      <dgm:spPr/>
    </dgm:pt>
    <dgm:pt modelId="{25C42ABF-037E-45EA-ADF9-5A86196ED562}" type="pres">
      <dgm:prSet presAssocID="{66E042D2-F8C9-486A-845D-C44C3A85D44B}" presName="composite" presStyleCnt="0"/>
      <dgm:spPr/>
    </dgm:pt>
    <dgm:pt modelId="{D822F71A-2498-45CD-B18D-C80234C9A77C}" type="pres">
      <dgm:prSet presAssocID="{66E042D2-F8C9-486A-845D-C44C3A85D44B}" presName="rect1" presStyleLbl="trAlignAcc1" presStyleIdx="1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BB49A-F831-4268-97EE-58B1214F65B7}" type="pres">
      <dgm:prSet presAssocID="{66E042D2-F8C9-486A-845D-C44C3A85D44B}" presName="rect2" presStyleLbl="fgImgPlace1" presStyleIdx="1" presStyleCnt="3" custLinFactX="-88311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2F558041-6BEE-4BA9-8E69-D718B329AB93}" type="pres">
      <dgm:prSet presAssocID="{7D8EC98A-1C77-4B86-8C7C-DD77B3B29C0F}" presName="sibTrans" presStyleCnt="0"/>
      <dgm:spPr/>
    </dgm:pt>
    <dgm:pt modelId="{EE228466-A022-4387-9C5D-ADF21C465CF9}" type="pres">
      <dgm:prSet presAssocID="{32A3EFFD-12A7-46E0-A2B1-BE7CFD3BD3A5}" presName="composite" presStyleCnt="0"/>
      <dgm:spPr/>
    </dgm:pt>
    <dgm:pt modelId="{D5A8977F-937B-4554-AFDD-69C404C993E3}" type="pres">
      <dgm:prSet presAssocID="{32A3EFFD-12A7-46E0-A2B1-BE7CFD3BD3A5}" presName="rect1" presStyleLbl="trAlignAcc1" presStyleIdx="2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DF91F-9922-4681-A71C-70BCCB3FE9B1}" type="pres">
      <dgm:prSet presAssocID="{32A3EFFD-12A7-46E0-A2B1-BE7CFD3BD3A5}" presName="rect2" presStyleLbl="fgImgPlace1" presStyleIdx="2" presStyleCnt="3" custLinFactX="-88311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E61BF5D2-302E-461F-AE9A-60CCC3E26908}" type="presOf" srcId="{42FF8E2F-D467-4FE2-ADE8-26EE7F608F3E}" destId="{52016FE1-FFB5-4586-A2D3-CED9577C2B77}" srcOrd="0" destOrd="0" presId="urn:microsoft.com/office/officeart/2008/layout/PictureStrips"/>
    <dgm:cxn modelId="{153562FA-0168-49B3-8821-70C5713C0580}" srcId="{42FF8E2F-D467-4FE2-ADE8-26EE7F608F3E}" destId="{E83BB1F5-9D5E-4A1E-B93D-033692B24B4F}" srcOrd="0" destOrd="0" parTransId="{C6270910-480B-4895-8393-5301D1F2B871}" sibTransId="{C1699F12-B301-41A5-9A31-BCE7BBCA2329}"/>
    <dgm:cxn modelId="{99298F50-D335-4A89-890C-4A7C32178F1E}" type="presOf" srcId="{66E042D2-F8C9-486A-845D-C44C3A85D44B}" destId="{D822F71A-2498-45CD-B18D-C80234C9A77C}" srcOrd="0" destOrd="0" presId="urn:microsoft.com/office/officeart/2008/layout/PictureStrips"/>
    <dgm:cxn modelId="{F77CC993-D253-41C7-98C0-19CE2D7A434A}" srcId="{42FF8E2F-D467-4FE2-ADE8-26EE7F608F3E}" destId="{32A3EFFD-12A7-46E0-A2B1-BE7CFD3BD3A5}" srcOrd="2" destOrd="0" parTransId="{3AEA9DE9-C11E-4A6B-B071-9311F4085C7E}" sibTransId="{43A14F34-F814-4BEC-ADC3-F17C30AEDA4D}"/>
    <dgm:cxn modelId="{4E7E9441-0098-42EB-A253-F06040CDDA94}" type="presOf" srcId="{E83BB1F5-9D5E-4A1E-B93D-033692B24B4F}" destId="{4EA76BFC-F4EE-4124-97C2-AC31D6E79CC0}" srcOrd="0" destOrd="0" presId="urn:microsoft.com/office/officeart/2008/layout/PictureStrips"/>
    <dgm:cxn modelId="{26D5D52F-79DC-4BF5-B79A-73274D604E0A}" srcId="{42FF8E2F-D467-4FE2-ADE8-26EE7F608F3E}" destId="{66E042D2-F8C9-486A-845D-C44C3A85D44B}" srcOrd="1" destOrd="0" parTransId="{0CE663D1-7027-4B62-AF18-79AE92C09B76}" sibTransId="{7D8EC98A-1C77-4B86-8C7C-DD77B3B29C0F}"/>
    <dgm:cxn modelId="{1148212A-747F-465B-9180-69EE462BB66D}" type="presOf" srcId="{32A3EFFD-12A7-46E0-A2B1-BE7CFD3BD3A5}" destId="{D5A8977F-937B-4554-AFDD-69C404C993E3}" srcOrd="0" destOrd="0" presId="urn:microsoft.com/office/officeart/2008/layout/PictureStrips"/>
    <dgm:cxn modelId="{807800C7-F07F-4C07-8BEF-B47B7CBD32A7}" type="presParOf" srcId="{52016FE1-FFB5-4586-A2D3-CED9577C2B77}" destId="{9AE74526-A78E-4801-AFED-A170AC014E0F}" srcOrd="0" destOrd="0" presId="urn:microsoft.com/office/officeart/2008/layout/PictureStrips"/>
    <dgm:cxn modelId="{CDB3456A-321C-427F-8835-B6B9858C1F87}" type="presParOf" srcId="{9AE74526-A78E-4801-AFED-A170AC014E0F}" destId="{4EA76BFC-F4EE-4124-97C2-AC31D6E79CC0}" srcOrd="0" destOrd="0" presId="urn:microsoft.com/office/officeart/2008/layout/PictureStrips"/>
    <dgm:cxn modelId="{2A70C5F3-C014-4FD6-BFEF-50E98B468B89}" type="presParOf" srcId="{9AE74526-A78E-4801-AFED-A170AC014E0F}" destId="{C4AC01C7-21BF-41F4-BEBC-FA18DBB022ED}" srcOrd="1" destOrd="0" presId="urn:microsoft.com/office/officeart/2008/layout/PictureStrips"/>
    <dgm:cxn modelId="{A3827928-D526-4BA6-BE6C-4AF9A12C5F30}" type="presParOf" srcId="{52016FE1-FFB5-4586-A2D3-CED9577C2B77}" destId="{5B370860-9D2A-4E12-A2F6-D5DBC0BA87B2}" srcOrd="1" destOrd="0" presId="urn:microsoft.com/office/officeart/2008/layout/PictureStrips"/>
    <dgm:cxn modelId="{0A5DCD43-4889-4060-BAB6-C2CF0361C9BD}" type="presParOf" srcId="{52016FE1-FFB5-4586-A2D3-CED9577C2B77}" destId="{25C42ABF-037E-45EA-ADF9-5A86196ED562}" srcOrd="2" destOrd="0" presId="urn:microsoft.com/office/officeart/2008/layout/PictureStrips"/>
    <dgm:cxn modelId="{91A1E07B-7175-494A-BDBF-0AA55A4510E7}" type="presParOf" srcId="{25C42ABF-037E-45EA-ADF9-5A86196ED562}" destId="{D822F71A-2498-45CD-B18D-C80234C9A77C}" srcOrd="0" destOrd="0" presId="urn:microsoft.com/office/officeart/2008/layout/PictureStrips"/>
    <dgm:cxn modelId="{2BE11A99-38A2-4F3A-A76F-E55BFD0CFDC5}" type="presParOf" srcId="{25C42ABF-037E-45EA-ADF9-5A86196ED562}" destId="{645BB49A-F831-4268-97EE-58B1214F65B7}" srcOrd="1" destOrd="0" presId="urn:microsoft.com/office/officeart/2008/layout/PictureStrips"/>
    <dgm:cxn modelId="{E75BEFBF-CC1E-4412-87D0-08CE368B3EF7}" type="presParOf" srcId="{52016FE1-FFB5-4586-A2D3-CED9577C2B77}" destId="{2F558041-6BEE-4BA9-8E69-D718B329AB93}" srcOrd="3" destOrd="0" presId="urn:microsoft.com/office/officeart/2008/layout/PictureStrips"/>
    <dgm:cxn modelId="{A3CD4A9A-E84F-4E8D-A10A-90FC9E8C72A3}" type="presParOf" srcId="{52016FE1-FFB5-4586-A2D3-CED9577C2B77}" destId="{EE228466-A022-4387-9C5D-ADF21C465CF9}" srcOrd="4" destOrd="0" presId="urn:microsoft.com/office/officeart/2008/layout/PictureStrips"/>
    <dgm:cxn modelId="{3446EE28-255D-4D0A-8B8F-D443EB7A1E14}" type="presParOf" srcId="{EE228466-A022-4387-9C5D-ADF21C465CF9}" destId="{D5A8977F-937B-4554-AFDD-69C404C993E3}" srcOrd="0" destOrd="0" presId="urn:microsoft.com/office/officeart/2008/layout/PictureStrips"/>
    <dgm:cxn modelId="{10B23CA2-9B41-4F66-B2DB-6BDBF6D3CB9F}" type="presParOf" srcId="{EE228466-A022-4387-9C5D-ADF21C465CF9}" destId="{6A2DF91F-9922-4681-A71C-70BCCB3FE9B1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FF8E2F-D467-4FE2-ADE8-26EE7F608F3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83BB1F5-9D5E-4A1E-B93D-033692B24B4F}">
      <dgm:prSet phldrT="[Text]"/>
      <dgm:spPr/>
      <dgm:t>
        <a:bodyPr/>
        <a:lstStyle/>
        <a:p>
          <a:r>
            <a:rPr lang="en-IN" dirty="0"/>
            <a:t>Version 14.0801 of the UNSPSC code-set used to categorize tenders</a:t>
          </a:r>
        </a:p>
      </dgm:t>
    </dgm:pt>
    <dgm:pt modelId="{C6270910-480B-4895-8393-5301D1F2B871}" type="parTrans" cxnId="{153562FA-0168-49B3-8821-70C5713C0580}">
      <dgm:prSet/>
      <dgm:spPr/>
      <dgm:t>
        <a:bodyPr/>
        <a:lstStyle/>
        <a:p>
          <a:endParaRPr lang="en-IN"/>
        </a:p>
      </dgm:t>
    </dgm:pt>
    <dgm:pt modelId="{C1699F12-B301-41A5-9A31-BCE7BBCA2329}" type="sibTrans" cxnId="{153562FA-0168-49B3-8821-70C5713C0580}">
      <dgm:prSet/>
      <dgm:spPr/>
      <dgm:t>
        <a:bodyPr/>
        <a:lstStyle/>
        <a:p>
          <a:endParaRPr lang="en-IN"/>
        </a:p>
      </dgm:t>
    </dgm:pt>
    <dgm:pt modelId="{66E042D2-F8C9-486A-845D-C44C3A85D44B}">
      <dgm:prSet phldrT="[Text]"/>
      <dgm:spPr/>
      <dgm:t>
        <a:bodyPr/>
        <a:lstStyle/>
        <a:p>
          <a:r>
            <a:rPr lang="en-IN" dirty="0"/>
            <a:t>UNSPSC is a hierarchical code-set: Segment (56), Family (420), Class (3819) and Commodity (49022)</a:t>
          </a:r>
        </a:p>
      </dgm:t>
    </dgm:pt>
    <dgm:pt modelId="{0CE663D1-7027-4B62-AF18-79AE92C09B76}" type="parTrans" cxnId="{26D5D52F-79DC-4BF5-B79A-73274D604E0A}">
      <dgm:prSet/>
      <dgm:spPr/>
      <dgm:t>
        <a:bodyPr/>
        <a:lstStyle/>
        <a:p>
          <a:endParaRPr lang="en-IN"/>
        </a:p>
      </dgm:t>
    </dgm:pt>
    <dgm:pt modelId="{7D8EC98A-1C77-4B86-8C7C-DD77B3B29C0F}" type="sibTrans" cxnId="{26D5D52F-79DC-4BF5-B79A-73274D604E0A}">
      <dgm:prSet/>
      <dgm:spPr/>
      <dgm:t>
        <a:bodyPr/>
        <a:lstStyle/>
        <a:p>
          <a:endParaRPr lang="en-IN"/>
        </a:p>
      </dgm:t>
    </dgm:pt>
    <dgm:pt modelId="{32A3EFFD-12A7-46E0-A2B1-BE7CFD3BD3A5}">
      <dgm:prSet phldrT="[Text]"/>
      <dgm:spPr/>
      <dgm:t>
        <a:bodyPr/>
        <a:lstStyle/>
        <a:p>
          <a:r>
            <a:rPr lang="en-IN" dirty="0"/>
            <a:t>Assignment of item code done at the tender level </a:t>
          </a:r>
        </a:p>
      </dgm:t>
    </dgm:pt>
    <dgm:pt modelId="{3AEA9DE9-C11E-4A6B-B071-9311F4085C7E}" type="parTrans" cxnId="{F77CC993-D253-41C7-98C0-19CE2D7A434A}">
      <dgm:prSet/>
      <dgm:spPr/>
      <dgm:t>
        <a:bodyPr/>
        <a:lstStyle/>
        <a:p>
          <a:endParaRPr lang="en-IN"/>
        </a:p>
      </dgm:t>
    </dgm:pt>
    <dgm:pt modelId="{43A14F34-F814-4BEC-ADC3-F17C30AEDA4D}" type="sibTrans" cxnId="{F77CC993-D253-41C7-98C0-19CE2D7A434A}">
      <dgm:prSet/>
      <dgm:spPr/>
      <dgm:t>
        <a:bodyPr/>
        <a:lstStyle/>
        <a:p>
          <a:endParaRPr lang="en-IN"/>
        </a:p>
      </dgm:t>
    </dgm:pt>
    <dgm:pt modelId="{52016FE1-FFB5-4586-A2D3-CED9577C2B77}" type="pres">
      <dgm:prSet presAssocID="{42FF8E2F-D467-4FE2-ADE8-26EE7F608F3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E74526-A78E-4801-AFED-A170AC014E0F}" type="pres">
      <dgm:prSet presAssocID="{E83BB1F5-9D5E-4A1E-B93D-033692B24B4F}" presName="composite" presStyleCnt="0"/>
      <dgm:spPr/>
    </dgm:pt>
    <dgm:pt modelId="{4EA76BFC-F4EE-4124-97C2-AC31D6E79CC0}" type="pres">
      <dgm:prSet presAssocID="{E83BB1F5-9D5E-4A1E-B93D-033692B24B4F}" presName="rect1" presStyleLbl="trAlignAcc1" presStyleIdx="0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C01C7-21BF-41F4-BEBC-FA18DBB022ED}" type="pres">
      <dgm:prSet presAssocID="{E83BB1F5-9D5E-4A1E-B93D-033692B24B4F}" presName="rect2" presStyleLbl="fgImgPlace1" presStyleIdx="0" presStyleCnt="3" custLinFactX="-80527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5B370860-9D2A-4E12-A2F6-D5DBC0BA87B2}" type="pres">
      <dgm:prSet presAssocID="{C1699F12-B301-41A5-9A31-BCE7BBCA2329}" presName="sibTrans" presStyleCnt="0"/>
      <dgm:spPr/>
    </dgm:pt>
    <dgm:pt modelId="{25C42ABF-037E-45EA-ADF9-5A86196ED562}" type="pres">
      <dgm:prSet presAssocID="{66E042D2-F8C9-486A-845D-C44C3A85D44B}" presName="composite" presStyleCnt="0"/>
      <dgm:spPr/>
    </dgm:pt>
    <dgm:pt modelId="{D822F71A-2498-45CD-B18D-C80234C9A77C}" type="pres">
      <dgm:prSet presAssocID="{66E042D2-F8C9-486A-845D-C44C3A85D44B}" presName="rect1" presStyleLbl="trAlignAcc1" presStyleIdx="1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BB49A-F831-4268-97EE-58B1214F65B7}" type="pres">
      <dgm:prSet presAssocID="{66E042D2-F8C9-486A-845D-C44C3A85D44B}" presName="rect2" presStyleLbl="fgImgPlace1" presStyleIdx="1" presStyleCnt="3" custLinFactX="-88311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2F558041-6BEE-4BA9-8E69-D718B329AB93}" type="pres">
      <dgm:prSet presAssocID="{7D8EC98A-1C77-4B86-8C7C-DD77B3B29C0F}" presName="sibTrans" presStyleCnt="0"/>
      <dgm:spPr/>
    </dgm:pt>
    <dgm:pt modelId="{EE228466-A022-4387-9C5D-ADF21C465CF9}" type="pres">
      <dgm:prSet presAssocID="{32A3EFFD-12A7-46E0-A2B1-BE7CFD3BD3A5}" presName="composite" presStyleCnt="0"/>
      <dgm:spPr/>
    </dgm:pt>
    <dgm:pt modelId="{D5A8977F-937B-4554-AFDD-69C404C993E3}" type="pres">
      <dgm:prSet presAssocID="{32A3EFFD-12A7-46E0-A2B1-BE7CFD3BD3A5}" presName="rect1" presStyleLbl="trAlignAcc1" presStyleIdx="2" presStyleCnt="3" custScaleX="17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DF91F-9922-4681-A71C-70BCCB3FE9B1}" type="pres">
      <dgm:prSet presAssocID="{32A3EFFD-12A7-46E0-A2B1-BE7CFD3BD3A5}" presName="rect2" presStyleLbl="fgImgPlace1" presStyleIdx="2" presStyleCnt="3" custLinFactX="-88311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</dgm:ptLst>
  <dgm:cxnLst>
    <dgm:cxn modelId="{B88389AC-B4BA-4DDC-A375-03321D9FCD46}" type="presOf" srcId="{32A3EFFD-12A7-46E0-A2B1-BE7CFD3BD3A5}" destId="{D5A8977F-937B-4554-AFDD-69C404C993E3}" srcOrd="0" destOrd="0" presId="urn:microsoft.com/office/officeart/2008/layout/PictureStrips"/>
    <dgm:cxn modelId="{606A2DD8-8E2C-48C4-951E-FAABBB36C1D8}" type="presOf" srcId="{42FF8E2F-D467-4FE2-ADE8-26EE7F608F3E}" destId="{52016FE1-FFB5-4586-A2D3-CED9577C2B77}" srcOrd="0" destOrd="0" presId="urn:microsoft.com/office/officeart/2008/layout/PictureStrips"/>
    <dgm:cxn modelId="{77A4E200-9072-46A0-9BAF-559763A5FF61}" type="presOf" srcId="{E83BB1F5-9D5E-4A1E-B93D-033692B24B4F}" destId="{4EA76BFC-F4EE-4124-97C2-AC31D6E79CC0}" srcOrd="0" destOrd="0" presId="urn:microsoft.com/office/officeart/2008/layout/PictureStrips"/>
    <dgm:cxn modelId="{F77CC993-D253-41C7-98C0-19CE2D7A434A}" srcId="{42FF8E2F-D467-4FE2-ADE8-26EE7F608F3E}" destId="{32A3EFFD-12A7-46E0-A2B1-BE7CFD3BD3A5}" srcOrd="2" destOrd="0" parTransId="{3AEA9DE9-C11E-4A6B-B071-9311F4085C7E}" sibTransId="{43A14F34-F814-4BEC-ADC3-F17C30AEDA4D}"/>
    <dgm:cxn modelId="{26D5D52F-79DC-4BF5-B79A-73274D604E0A}" srcId="{42FF8E2F-D467-4FE2-ADE8-26EE7F608F3E}" destId="{66E042D2-F8C9-486A-845D-C44C3A85D44B}" srcOrd="1" destOrd="0" parTransId="{0CE663D1-7027-4B62-AF18-79AE92C09B76}" sibTransId="{7D8EC98A-1C77-4B86-8C7C-DD77B3B29C0F}"/>
    <dgm:cxn modelId="{6451C4E3-0624-4807-9E62-CA7594722957}" type="presOf" srcId="{66E042D2-F8C9-486A-845D-C44C3A85D44B}" destId="{D822F71A-2498-45CD-B18D-C80234C9A77C}" srcOrd="0" destOrd="0" presId="urn:microsoft.com/office/officeart/2008/layout/PictureStrips"/>
    <dgm:cxn modelId="{153562FA-0168-49B3-8821-70C5713C0580}" srcId="{42FF8E2F-D467-4FE2-ADE8-26EE7F608F3E}" destId="{E83BB1F5-9D5E-4A1E-B93D-033692B24B4F}" srcOrd="0" destOrd="0" parTransId="{C6270910-480B-4895-8393-5301D1F2B871}" sibTransId="{C1699F12-B301-41A5-9A31-BCE7BBCA2329}"/>
    <dgm:cxn modelId="{6FC7CC38-BA4A-42DF-84DC-33BE2F1CD431}" type="presParOf" srcId="{52016FE1-FFB5-4586-A2D3-CED9577C2B77}" destId="{9AE74526-A78E-4801-AFED-A170AC014E0F}" srcOrd="0" destOrd="0" presId="urn:microsoft.com/office/officeart/2008/layout/PictureStrips"/>
    <dgm:cxn modelId="{B10971A7-95D4-481E-963D-F14FAAA2328D}" type="presParOf" srcId="{9AE74526-A78E-4801-AFED-A170AC014E0F}" destId="{4EA76BFC-F4EE-4124-97C2-AC31D6E79CC0}" srcOrd="0" destOrd="0" presId="urn:microsoft.com/office/officeart/2008/layout/PictureStrips"/>
    <dgm:cxn modelId="{A6D2EBC2-83EC-489A-82F7-881543A4103C}" type="presParOf" srcId="{9AE74526-A78E-4801-AFED-A170AC014E0F}" destId="{C4AC01C7-21BF-41F4-BEBC-FA18DBB022ED}" srcOrd="1" destOrd="0" presId="urn:microsoft.com/office/officeart/2008/layout/PictureStrips"/>
    <dgm:cxn modelId="{C27E7CF4-C242-4C05-8D8C-6E288E46D4F0}" type="presParOf" srcId="{52016FE1-FFB5-4586-A2D3-CED9577C2B77}" destId="{5B370860-9D2A-4E12-A2F6-D5DBC0BA87B2}" srcOrd="1" destOrd="0" presId="urn:microsoft.com/office/officeart/2008/layout/PictureStrips"/>
    <dgm:cxn modelId="{4FBE5FF3-699E-42B8-86CA-6173621A4E37}" type="presParOf" srcId="{52016FE1-FFB5-4586-A2D3-CED9577C2B77}" destId="{25C42ABF-037E-45EA-ADF9-5A86196ED562}" srcOrd="2" destOrd="0" presId="urn:microsoft.com/office/officeart/2008/layout/PictureStrips"/>
    <dgm:cxn modelId="{01E885D0-B350-4612-9ADB-34F6FA4D4411}" type="presParOf" srcId="{25C42ABF-037E-45EA-ADF9-5A86196ED562}" destId="{D822F71A-2498-45CD-B18D-C80234C9A77C}" srcOrd="0" destOrd="0" presId="urn:microsoft.com/office/officeart/2008/layout/PictureStrips"/>
    <dgm:cxn modelId="{9FD89C19-82AD-49CD-AE2C-63CA2F432DB4}" type="presParOf" srcId="{25C42ABF-037E-45EA-ADF9-5A86196ED562}" destId="{645BB49A-F831-4268-97EE-58B1214F65B7}" srcOrd="1" destOrd="0" presId="urn:microsoft.com/office/officeart/2008/layout/PictureStrips"/>
    <dgm:cxn modelId="{7E2237F9-E564-459A-A8B3-BB7E7B41F0AE}" type="presParOf" srcId="{52016FE1-FFB5-4586-A2D3-CED9577C2B77}" destId="{2F558041-6BEE-4BA9-8E69-D718B329AB93}" srcOrd="3" destOrd="0" presId="urn:microsoft.com/office/officeart/2008/layout/PictureStrips"/>
    <dgm:cxn modelId="{020E6149-6BAC-4AE2-A240-E8958FD28C7F}" type="presParOf" srcId="{52016FE1-FFB5-4586-A2D3-CED9577C2B77}" destId="{EE228466-A022-4387-9C5D-ADF21C465CF9}" srcOrd="4" destOrd="0" presId="urn:microsoft.com/office/officeart/2008/layout/PictureStrips"/>
    <dgm:cxn modelId="{2A3185E2-40BF-4137-A278-B50D0B51A82A}" type="presParOf" srcId="{EE228466-A022-4387-9C5D-ADF21C465CF9}" destId="{D5A8977F-937B-4554-AFDD-69C404C993E3}" srcOrd="0" destOrd="0" presId="urn:microsoft.com/office/officeart/2008/layout/PictureStrips"/>
    <dgm:cxn modelId="{90194950-EC4A-4955-95E2-21B7905EA294}" type="presParOf" srcId="{EE228466-A022-4387-9C5D-ADF21C465CF9}" destId="{6A2DF91F-9922-4681-A71C-70BCCB3FE9B1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4BEC2A-AF03-43F4-BB03-48A1D6811CF7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IN"/>
        </a:p>
      </dgm:t>
    </dgm:pt>
    <dgm:pt modelId="{A6A7BD01-CB9A-4F24-97AF-CF686BB5D4E6}">
      <dgm:prSet phldrT="[Text]"/>
      <dgm:spPr/>
      <dgm:t>
        <a:bodyPr/>
        <a:lstStyle/>
        <a:p>
          <a:r>
            <a:rPr lang="en-IN" dirty="0"/>
            <a:t>Competitiveness</a:t>
          </a:r>
        </a:p>
      </dgm:t>
    </dgm:pt>
    <dgm:pt modelId="{25E0D6C2-57CE-49AD-83D5-EF429C57105F}" type="parTrans" cxnId="{788F80A6-3A24-4819-8F81-B3A5827FCBBE}">
      <dgm:prSet/>
      <dgm:spPr/>
      <dgm:t>
        <a:bodyPr/>
        <a:lstStyle/>
        <a:p>
          <a:endParaRPr lang="en-IN"/>
        </a:p>
      </dgm:t>
    </dgm:pt>
    <dgm:pt modelId="{E404A7CE-8641-490A-B7FD-9DB1D6FBB24B}" type="sibTrans" cxnId="{788F80A6-3A24-4819-8F81-B3A5827FCBBE}">
      <dgm:prSet/>
      <dgm:spPr/>
      <dgm:t>
        <a:bodyPr/>
        <a:lstStyle/>
        <a:p>
          <a:endParaRPr lang="en-IN"/>
        </a:p>
      </dgm:t>
    </dgm:pt>
    <dgm:pt modelId="{3FE38796-675D-4B97-A893-8488FCE22708}">
      <dgm:prSet phldrT="[Text]"/>
      <dgm:spPr/>
      <dgm:t>
        <a:bodyPr/>
        <a:lstStyle/>
        <a:p>
          <a:r>
            <a:rPr lang="en-IN" dirty="0"/>
            <a:t>Effectiveness and Value for Money</a:t>
          </a:r>
        </a:p>
      </dgm:t>
    </dgm:pt>
    <dgm:pt modelId="{F30CCFAF-675E-437D-A9A0-F245571CE99D}" type="parTrans" cxnId="{B5C1E0CD-5602-489D-B719-A1157BE5F628}">
      <dgm:prSet/>
      <dgm:spPr/>
      <dgm:t>
        <a:bodyPr/>
        <a:lstStyle/>
        <a:p>
          <a:endParaRPr lang="en-IN"/>
        </a:p>
      </dgm:t>
    </dgm:pt>
    <dgm:pt modelId="{40FC487F-5347-45E1-B3B4-6F3D7D2F7548}" type="sibTrans" cxnId="{B5C1E0CD-5602-489D-B719-A1157BE5F628}">
      <dgm:prSet/>
      <dgm:spPr/>
      <dgm:t>
        <a:bodyPr/>
        <a:lstStyle/>
        <a:p>
          <a:endParaRPr lang="en-IN"/>
        </a:p>
      </dgm:t>
    </dgm:pt>
    <dgm:pt modelId="{55E7DF22-4A3C-4994-BC2C-405A15C7BED2}">
      <dgm:prSet/>
      <dgm:spPr/>
      <dgm:t>
        <a:bodyPr/>
        <a:lstStyle/>
        <a:p>
          <a:r>
            <a:rPr lang="en-IN" dirty="0"/>
            <a:t>Average number of bidders per tender</a:t>
          </a:r>
        </a:p>
      </dgm:t>
    </dgm:pt>
    <dgm:pt modelId="{21FB9822-6D32-4CD7-BB57-A850D526AB93}" type="parTrans" cxnId="{798B1168-F0F5-4C08-B5B8-61B180BFBBE7}">
      <dgm:prSet/>
      <dgm:spPr/>
      <dgm:t>
        <a:bodyPr/>
        <a:lstStyle/>
        <a:p>
          <a:endParaRPr lang="en-IN"/>
        </a:p>
      </dgm:t>
    </dgm:pt>
    <dgm:pt modelId="{2FB7C62D-F884-4FFF-B52E-E64E1FD1ACC0}" type="sibTrans" cxnId="{798B1168-F0F5-4C08-B5B8-61B180BFBBE7}">
      <dgm:prSet/>
      <dgm:spPr/>
      <dgm:t>
        <a:bodyPr/>
        <a:lstStyle/>
        <a:p>
          <a:endParaRPr lang="en-IN"/>
        </a:p>
      </dgm:t>
    </dgm:pt>
    <dgm:pt modelId="{6BBC3AB3-0BDF-4975-8A15-89E6B25B0BD0}">
      <dgm:prSet/>
      <dgm:spPr/>
      <dgm:t>
        <a:bodyPr/>
        <a:lstStyle/>
        <a:p>
          <a:r>
            <a:rPr lang="en-IN" dirty="0"/>
            <a:t>Percentage of zero bid tenders </a:t>
          </a:r>
        </a:p>
      </dgm:t>
    </dgm:pt>
    <dgm:pt modelId="{D93DBFDF-F7D9-4963-8E5F-31A8DE7BE156}" type="parTrans" cxnId="{726278B9-2EBA-4500-8EEA-80722DBBBF70}">
      <dgm:prSet/>
      <dgm:spPr/>
      <dgm:t>
        <a:bodyPr/>
        <a:lstStyle/>
        <a:p>
          <a:endParaRPr lang="en-IN"/>
        </a:p>
      </dgm:t>
    </dgm:pt>
    <dgm:pt modelId="{9E674683-20C0-46E7-8CD2-44F616409623}" type="sibTrans" cxnId="{726278B9-2EBA-4500-8EEA-80722DBBBF70}">
      <dgm:prSet/>
      <dgm:spPr/>
      <dgm:t>
        <a:bodyPr/>
        <a:lstStyle/>
        <a:p>
          <a:endParaRPr lang="en-IN"/>
        </a:p>
      </dgm:t>
    </dgm:pt>
    <dgm:pt modelId="{D637E5A6-E7F1-4E06-BFDE-4887AEA743A9}">
      <dgm:prSet/>
      <dgm:spPr/>
      <dgm:t>
        <a:bodyPr/>
        <a:lstStyle/>
        <a:p>
          <a:r>
            <a:rPr lang="en-IN" dirty="0"/>
            <a:t>Increase / decrease in awarded price vs. estimated price </a:t>
          </a:r>
        </a:p>
      </dgm:t>
    </dgm:pt>
    <dgm:pt modelId="{CA1F60B2-5182-41AC-9C2D-B3FCB9323B71}" type="parTrans" cxnId="{B1E16A3A-5F1A-4C7E-BFCD-CA3A2DC800B8}">
      <dgm:prSet/>
      <dgm:spPr/>
      <dgm:t>
        <a:bodyPr/>
        <a:lstStyle/>
        <a:p>
          <a:endParaRPr lang="en-IN"/>
        </a:p>
      </dgm:t>
    </dgm:pt>
    <dgm:pt modelId="{42B2D61E-068F-42E8-8849-42DCF7F2422A}" type="sibTrans" cxnId="{B1E16A3A-5F1A-4C7E-BFCD-CA3A2DC800B8}">
      <dgm:prSet/>
      <dgm:spPr/>
      <dgm:t>
        <a:bodyPr/>
        <a:lstStyle/>
        <a:p>
          <a:endParaRPr lang="en-IN"/>
        </a:p>
      </dgm:t>
    </dgm:pt>
    <dgm:pt modelId="{EBCF9C72-6DF5-44C4-A241-349D4B03F5A6}">
      <dgm:prSet/>
      <dgm:spPr/>
      <dgm:t>
        <a:bodyPr/>
        <a:lstStyle/>
        <a:p>
          <a:r>
            <a:rPr lang="en-IN" dirty="0"/>
            <a:t>Time taken to complete bid evaluation </a:t>
          </a:r>
        </a:p>
      </dgm:t>
    </dgm:pt>
    <dgm:pt modelId="{349AFA9D-97E5-4B83-9D93-BC825FD06138}" type="parTrans" cxnId="{8AB624A3-FA91-4A89-A694-B792D6C79542}">
      <dgm:prSet/>
      <dgm:spPr/>
      <dgm:t>
        <a:bodyPr/>
        <a:lstStyle/>
        <a:p>
          <a:endParaRPr lang="en-IN"/>
        </a:p>
      </dgm:t>
    </dgm:pt>
    <dgm:pt modelId="{2D4D613C-A24E-462B-9076-5C8419E338D5}" type="sibTrans" cxnId="{8AB624A3-FA91-4A89-A694-B792D6C79542}">
      <dgm:prSet/>
      <dgm:spPr/>
      <dgm:t>
        <a:bodyPr/>
        <a:lstStyle/>
        <a:p>
          <a:endParaRPr lang="en-IN"/>
        </a:p>
      </dgm:t>
    </dgm:pt>
    <dgm:pt modelId="{CE34F6CA-1CCF-4F8A-A14E-2229E1226430}">
      <dgm:prSet/>
      <dgm:spPr/>
      <dgm:t>
        <a:bodyPr/>
        <a:lstStyle/>
        <a:p>
          <a:r>
            <a:rPr lang="en-IN" dirty="0"/>
            <a:t>Savings in advertisement costs </a:t>
          </a:r>
        </a:p>
      </dgm:t>
    </dgm:pt>
    <dgm:pt modelId="{D7D85C1E-648F-40FE-84DB-6DE70BA096EA}" type="parTrans" cxnId="{55BECDD5-BB9B-476D-BAEB-2B6C36B53412}">
      <dgm:prSet/>
      <dgm:spPr/>
      <dgm:t>
        <a:bodyPr/>
        <a:lstStyle/>
        <a:p>
          <a:endParaRPr lang="en-IN"/>
        </a:p>
      </dgm:t>
    </dgm:pt>
    <dgm:pt modelId="{082A2778-AC5A-4927-B237-F8F8B8C230A0}" type="sibTrans" cxnId="{55BECDD5-BB9B-476D-BAEB-2B6C36B53412}">
      <dgm:prSet/>
      <dgm:spPr/>
      <dgm:t>
        <a:bodyPr/>
        <a:lstStyle/>
        <a:p>
          <a:endParaRPr lang="en-IN"/>
        </a:p>
      </dgm:t>
    </dgm:pt>
    <dgm:pt modelId="{FD725BB6-9B16-4934-9DE6-23D9B9169B1C}">
      <dgm:prSet/>
      <dgm:spPr/>
      <dgm:t>
        <a:bodyPr/>
        <a:lstStyle/>
        <a:p>
          <a:r>
            <a:rPr lang="en-IN" dirty="0"/>
            <a:t>Savings in photocopy / printing</a:t>
          </a:r>
        </a:p>
      </dgm:t>
    </dgm:pt>
    <dgm:pt modelId="{C1E0D7C8-60E9-40AD-A938-57C3C951FB0B}" type="parTrans" cxnId="{FFCB775C-8537-4382-BA40-6C20F65B17D3}">
      <dgm:prSet/>
      <dgm:spPr/>
      <dgm:t>
        <a:bodyPr/>
        <a:lstStyle/>
        <a:p>
          <a:endParaRPr lang="en-IN"/>
        </a:p>
      </dgm:t>
    </dgm:pt>
    <dgm:pt modelId="{1BE2794D-0957-471C-9235-83EDAA901907}" type="sibTrans" cxnId="{FFCB775C-8537-4382-BA40-6C20F65B17D3}">
      <dgm:prSet/>
      <dgm:spPr/>
      <dgm:t>
        <a:bodyPr/>
        <a:lstStyle/>
        <a:p>
          <a:endParaRPr lang="en-IN"/>
        </a:p>
      </dgm:t>
    </dgm:pt>
    <dgm:pt modelId="{3F0E11E0-5B3E-41E8-8096-CFFB004F2887}" type="pres">
      <dgm:prSet presAssocID="{704BEC2A-AF03-43F4-BB03-48A1D6811C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91F5D9-4C27-4325-BA2D-9AED5EF69A96}" type="pres">
      <dgm:prSet presAssocID="{A6A7BD01-CB9A-4F24-97AF-CF686BB5D4E6}" presName="parentLin" presStyleCnt="0"/>
      <dgm:spPr/>
    </dgm:pt>
    <dgm:pt modelId="{C7FCD9B4-6BE4-4270-A2F9-F4A2E9822AC2}" type="pres">
      <dgm:prSet presAssocID="{A6A7BD01-CB9A-4F24-97AF-CF686BB5D4E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782A4D9-AF4F-46E2-98EE-B8C34F51ABEE}" type="pres">
      <dgm:prSet presAssocID="{A6A7BD01-CB9A-4F24-97AF-CF686BB5D4E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FCB11-BC08-4734-85AE-F471428127B4}" type="pres">
      <dgm:prSet presAssocID="{A6A7BD01-CB9A-4F24-97AF-CF686BB5D4E6}" presName="negativeSpace" presStyleCnt="0"/>
      <dgm:spPr/>
    </dgm:pt>
    <dgm:pt modelId="{25BB5C89-799C-4F31-89AD-B72F086354A2}" type="pres">
      <dgm:prSet presAssocID="{A6A7BD01-CB9A-4F24-97AF-CF686BB5D4E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0B893-F976-42E6-893F-E1D9E851355D}" type="pres">
      <dgm:prSet presAssocID="{E404A7CE-8641-490A-B7FD-9DB1D6FBB24B}" presName="spaceBetweenRectangles" presStyleCnt="0"/>
      <dgm:spPr/>
    </dgm:pt>
    <dgm:pt modelId="{0A7ECD2E-B122-43DA-B781-86B0E636DE8A}" type="pres">
      <dgm:prSet presAssocID="{3FE38796-675D-4B97-A893-8488FCE22708}" presName="parentLin" presStyleCnt="0"/>
      <dgm:spPr/>
    </dgm:pt>
    <dgm:pt modelId="{EE894248-AC0B-4D6C-BE2B-D3476A31296E}" type="pres">
      <dgm:prSet presAssocID="{3FE38796-675D-4B97-A893-8488FCE2270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38591B2-075A-475A-8921-35304FB753DD}" type="pres">
      <dgm:prSet presAssocID="{3FE38796-675D-4B97-A893-8488FCE227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84923-2FDB-4391-BF24-971F6E9855DA}" type="pres">
      <dgm:prSet presAssocID="{3FE38796-675D-4B97-A893-8488FCE22708}" presName="negativeSpace" presStyleCnt="0"/>
      <dgm:spPr/>
    </dgm:pt>
    <dgm:pt modelId="{5AB5C460-55C3-4A46-A7C5-4D83E85DF551}" type="pres">
      <dgm:prSet presAssocID="{3FE38796-675D-4B97-A893-8488FCE2270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CB775C-8537-4382-BA40-6C20F65B17D3}" srcId="{3FE38796-675D-4B97-A893-8488FCE22708}" destId="{FD725BB6-9B16-4934-9DE6-23D9B9169B1C}" srcOrd="2" destOrd="0" parTransId="{C1E0D7C8-60E9-40AD-A938-57C3C951FB0B}" sibTransId="{1BE2794D-0957-471C-9235-83EDAA901907}"/>
    <dgm:cxn modelId="{798B1168-F0F5-4C08-B5B8-61B180BFBBE7}" srcId="{A6A7BD01-CB9A-4F24-97AF-CF686BB5D4E6}" destId="{55E7DF22-4A3C-4994-BC2C-405A15C7BED2}" srcOrd="0" destOrd="0" parTransId="{21FB9822-6D32-4CD7-BB57-A850D526AB93}" sibTransId="{2FB7C62D-F884-4FFF-B52E-E64E1FD1ACC0}"/>
    <dgm:cxn modelId="{FA929E10-DC8E-483B-9677-50E1678EF02E}" type="presOf" srcId="{6BBC3AB3-0BDF-4975-8A15-89E6B25B0BD0}" destId="{25BB5C89-799C-4F31-89AD-B72F086354A2}" srcOrd="0" destOrd="1" presId="urn:microsoft.com/office/officeart/2005/8/layout/list1"/>
    <dgm:cxn modelId="{9DC9EEF8-EF2D-4C3A-A007-E2EE0B7EC6CB}" type="presOf" srcId="{704BEC2A-AF03-43F4-BB03-48A1D6811CF7}" destId="{3F0E11E0-5B3E-41E8-8096-CFFB004F2887}" srcOrd="0" destOrd="0" presId="urn:microsoft.com/office/officeart/2005/8/layout/list1"/>
    <dgm:cxn modelId="{D572736E-B3DC-4088-80BB-F6A602743012}" type="presOf" srcId="{A6A7BD01-CB9A-4F24-97AF-CF686BB5D4E6}" destId="{5782A4D9-AF4F-46E2-98EE-B8C34F51ABEE}" srcOrd="1" destOrd="0" presId="urn:microsoft.com/office/officeart/2005/8/layout/list1"/>
    <dgm:cxn modelId="{8D9279C1-859D-45BB-B125-773A7ED9F655}" type="presOf" srcId="{D637E5A6-E7F1-4E06-BFDE-4887AEA743A9}" destId="{25BB5C89-799C-4F31-89AD-B72F086354A2}" srcOrd="0" destOrd="2" presId="urn:microsoft.com/office/officeart/2005/8/layout/list1"/>
    <dgm:cxn modelId="{55BECDD5-BB9B-476D-BAEB-2B6C36B53412}" srcId="{3FE38796-675D-4B97-A893-8488FCE22708}" destId="{CE34F6CA-1CCF-4F8A-A14E-2229E1226430}" srcOrd="1" destOrd="0" parTransId="{D7D85C1E-648F-40FE-84DB-6DE70BA096EA}" sibTransId="{082A2778-AC5A-4927-B237-F8F8B8C230A0}"/>
    <dgm:cxn modelId="{8F9447BF-6CFB-4754-888E-CF6A82F36621}" type="presOf" srcId="{3FE38796-675D-4B97-A893-8488FCE22708}" destId="{B38591B2-075A-475A-8921-35304FB753DD}" srcOrd="1" destOrd="0" presId="urn:microsoft.com/office/officeart/2005/8/layout/list1"/>
    <dgm:cxn modelId="{8AB624A3-FA91-4A89-A694-B792D6C79542}" srcId="{3FE38796-675D-4B97-A893-8488FCE22708}" destId="{EBCF9C72-6DF5-44C4-A241-349D4B03F5A6}" srcOrd="0" destOrd="0" parTransId="{349AFA9D-97E5-4B83-9D93-BC825FD06138}" sibTransId="{2D4D613C-A24E-462B-9076-5C8419E338D5}"/>
    <dgm:cxn modelId="{2F62D931-184E-4DB8-92E3-1E0F228A714A}" type="presOf" srcId="{FD725BB6-9B16-4934-9DE6-23D9B9169B1C}" destId="{5AB5C460-55C3-4A46-A7C5-4D83E85DF551}" srcOrd="0" destOrd="2" presId="urn:microsoft.com/office/officeart/2005/8/layout/list1"/>
    <dgm:cxn modelId="{B1E16A3A-5F1A-4C7E-BFCD-CA3A2DC800B8}" srcId="{A6A7BD01-CB9A-4F24-97AF-CF686BB5D4E6}" destId="{D637E5A6-E7F1-4E06-BFDE-4887AEA743A9}" srcOrd="2" destOrd="0" parTransId="{CA1F60B2-5182-41AC-9C2D-B3FCB9323B71}" sibTransId="{42B2D61E-068F-42E8-8849-42DCF7F2422A}"/>
    <dgm:cxn modelId="{36E1D2EC-1BE5-413A-9498-6468D59CCF6D}" type="presOf" srcId="{3FE38796-675D-4B97-A893-8488FCE22708}" destId="{EE894248-AC0B-4D6C-BE2B-D3476A31296E}" srcOrd="0" destOrd="0" presId="urn:microsoft.com/office/officeart/2005/8/layout/list1"/>
    <dgm:cxn modelId="{B5C1E0CD-5602-489D-B719-A1157BE5F628}" srcId="{704BEC2A-AF03-43F4-BB03-48A1D6811CF7}" destId="{3FE38796-675D-4B97-A893-8488FCE22708}" srcOrd="1" destOrd="0" parTransId="{F30CCFAF-675E-437D-A9A0-F245571CE99D}" sibTransId="{40FC487F-5347-45E1-B3B4-6F3D7D2F7548}"/>
    <dgm:cxn modelId="{726278B9-2EBA-4500-8EEA-80722DBBBF70}" srcId="{A6A7BD01-CB9A-4F24-97AF-CF686BB5D4E6}" destId="{6BBC3AB3-0BDF-4975-8A15-89E6B25B0BD0}" srcOrd="1" destOrd="0" parTransId="{D93DBFDF-F7D9-4963-8E5F-31A8DE7BE156}" sibTransId="{9E674683-20C0-46E7-8CD2-44F616409623}"/>
    <dgm:cxn modelId="{07DEB980-2AD8-44AD-8E14-1DF348BC4DDE}" type="presOf" srcId="{A6A7BD01-CB9A-4F24-97AF-CF686BB5D4E6}" destId="{C7FCD9B4-6BE4-4270-A2F9-F4A2E9822AC2}" srcOrd="0" destOrd="0" presId="urn:microsoft.com/office/officeart/2005/8/layout/list1"/>
    <dgm:cxn modelId="{85A335A4-C2EB-4498-AFEF-BE3DF1A95414}" type="presOf" srcId="{EBCF9C72-6DF5-44C4-A241-349D4B03F5A6}" destId="{5AB5C460-55C3-4A46-A7C5-4D83E85DF551}" srcOrd="0" destOrd="0" presId="urn:microsoft.com/office/officeart/2005/8/layout/list1"/>
    <dgm:cxn modelId="{B70FDB1C-87ED-4F55-BAE6-76BE0203D0DE}" type="presOf" srcId="{55E7DF22-4A3C-4994-BC2C-405A15C7BED2}" destId="{25BB5C89-799C-4F31-89AD-B72F086354A2}" srcOrd="0" destOrd="0" presId="urn:microsoft.com/office/officeart/2005/8/layout/list1"/>
    <dgm:cxn modelId="{BA01D4B5-E13F-4EA2-8E54-28CD4F9289AD}" type="presOf" srcId="{CE34F6CA-1CCF-4F8A-A14E-2229E1226430}" destId="{5AB5C460-55C3-4A46-A7C5-4D83E85DF551}" srcOrd="0" destOrd="1" presId="urn:microsoft.com/office/officeart/2005/8/layout/list1"/>
    <dgm:cxn modelId="{788F80A6-3A24-4819-8F81-B3A5827FCBBE}" srcId="{704BEC2A-AF03-43F4-BB03-48A1D6811CF7}" destId="{A6A7BD01-CB9A-4F24-97AF-CF686BB5D4E6}" srcOrd="0" destOrd="0" parTransId="{25E0D6C2-57CE-49AD-83D5-EF429C57105F}" sibTransId="{E404A7CE-8641-490A-B7FD-9DB1D6FBB24B}"/>
    <dgm:cxn modelId="{C01EE643-E0C4-4317-8346-10B330A516AE}" type="presParOf" srcId="{3F0E11E0-5B3E-41E8-8096-CFFB004F2887}" destId="{C591F5D9-4C27-4325-BA2D-9AED5EF69A96}" srcOrd="0" destOrd="0" presId="urn:microsoft.com/office/officeart/2005/8/layout/list1"/>
    <dgm:cxn modelId="{A2BF0770-7E4A-4891-8721-4C4EE62948BE}" type="presParOf" srcId="{C591F5D9-4C27-4325-BA2D-9AED5EF69A96}" destId="{C7FCD9B4-6BE4-4270-A2F9-F4A2E9822AC2}" srcOrd="0" destOrd="0" presId="urn:microsoft.com/office/officeart/2005/8/layout/list1"/>
    <dgm:cxn modelId="{16C771B7-39F6-4672-BF11-0DAABECC0AF0}" type="presParOf" srcId="{C591F5D9-4C27-4325-BA2D-9AED5EF69A96}" destId="{5782A4D9-AF4F-46E2-98EE-B8C34F51ABEE}" srcOrd="1" destOrd="0" presId="urn:microsoft.com/office/officeart/2005/8/layout/list1"/>
    <dgm:cxn modelId="{902C0202-0157-4FA3-B0BB-C8EBF4F1DE0F}" type="presParOf" srcId="{3F0E11E0-5B3E-41E8-8096-CFFB004F2887}" destId="{668FCB11-BC08-4734-85AE-F471428127B4}" srcOrd="1" destOrd="0" presId="urn:microsoft.com/office/officeart/2005/8/layout/list1"/>
    <dgm:cxn modelId="{F2F7FE5D-9266-4B4B-A7E8-62F2E221CADF}" type="presParOf" srcId="{3F0E11E0-5B3E-41E8-8096-CFFB004F2887}" destId="{25BB5C89-799C-4F31-89AD-B72F086354A2}" srcOrd="2" destOrd="0" presId="urn:microsoft.com/office/officeart/2005/8/layout/list1"/>
    <dgm:cxn modelId="{75390FE9-BB9A-4B4A-974E-EE4B5744E128}" type="presParOf" srcId="{3F0E11E0-5B3E-41E8-8096-CFFB004F2887}" destId="{6920B893-F976-42E6-893F-E1D9E851355D}" srcOrd="3" destOrd="0" presId="urn:microsoft.com/office/officeart/2005/8/layout/list1"/>
    <dgm:cxn modelId="{01E9A6ED-238A-402A-AE8E-4027CF658581}" type="presParOf" srcId="{3F0E11E0-5B3E-41E8-8096-CFFB004F2887}" destId="{0A7ECD2E-B122-43DA-B781-86B0E636DE8A}" srcOrd="4" destOrd="0" presId="urn:microsoft.com/office/officeart/2005/8/layout/list1"/>
    <dgm:cxn modelId="{76E0B30A-A8F9-4643-A1D2-89EA8D9D8FF6}" type="presParOf" srcId="{0A7ECD2E-B122-43DA-B781-86B0E636DE8A}" destId="{EE894248-AC0B-4D6C-BE2B-D3476A31296E}" srcOrd="0" destOrd="0" presId="urn:microsoft.com/office/officeart/2005/8/layout/list1"/>
    <dgm:cxn modelId="{B497A812-C234-42F3-97F4-42DCF73B6B4C}" type="presParOf" srcId="{0A7ECD2E-B122-43DA-B781-86B0E636DE8A}" destId="{B38591B2-075A-475A-8921-35304FB753DD}" srcOrd="1" destOrd="0" presId="urn:microsoft.com/office/officeart/2005/8/layout/list1"/>
    <dgm:cxn modelId="{C95F94F8-CDA3-4B69-BAD3-D5807F35CA0A}" type="presParOf" srcId="{3F0E11E0-5B3E-41E8-8096-CFFB004F2887}" destId="{2DB84923-2FDB-4391-BF24-971F6E9855DA}" srcOrd="5" destOrd="0" presId="urn:microsoft.com/office/officeart/2005/8/layout/list1"/>
    <dgm:cxn modelId="{AA143A84-8F80-4FDD-8DC4-8C4497E314A1}" type="presParOf" srcId="{3F0E11E0-5B3E-41E8-8096-CFFB004F2887}" destId="{5AB5C460-55C3-4A46-A7C5-4D83E85DF55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4BEC2A-AF03-43F4-BB03-48A1D6811CF7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IN"/>
        </a:p>
      </dgm:t>
    </dgm:pt>
    <dgm:pt modelId="{A6A7BD01-CB9A-4F24-97AF-CF686BB5D4E6}">
      <dgm:prSet phldrT="[Text]"/>
      <dgm:spPr/>
      <dgm:t>
        <a:bodyPr/>
        <a:lstStyle/>
        <a:p>
          <a:r>
            <a:rPr lang="en-IN" dirty="0"/>
            <a:t>Governance (Transparency and Accountability)</a:t>
          </a:r>
        </a:p>
      </dgm:t>
    </dgm:pt>
    <dgm:pt modelId="{25E0D6C2-57CE-49AD-83D5-EF429C57105F}" type="parTrans" cxnId="{788F80A6-3A24-4819-8F81-B3A5827FCBBE}">
      <dgm:prSet/>
      <dgm:spPr/>
      <dgm:t>
        <a:bodyPr/>
        <a:lstStyle/>
        <a:p>
          <a:endParaRPr lang="en-IN"/>
        </a:p>
      </dgm:t>
    </dgm:pt>
    <dgm:pt modelId="{E404A7CE-8641-490A-B7FD-9DB1D6FBB24B}" type="sibTrans" cxnId="{788F80A6-3A24-4819-8F81-B3A5827FCBBE}">
      <dgm:prSet/>
      <dgm:spPr/>
      <dgm:t>
        <a:bodyPr/>
        <a:lstStyle/>
        <a:p>
          <a:endParaRPr lang="en-IN"/>
        </a:p>
      </dgm:t>
    </dgm:pt>
    <dgm:pt modelId="{3FE38796-675D-4B97-A893-8488FCE22708}">
      <dgm:prSet phldrT="[Text]"/>
      <dgm:spPr/>
      <dgm:t>
        <a:bodyPr/>
        <a:lstStyle/>
        <a:p>
          <a:r>
            <a:rPr lang="en-IN" dirty="0"/>
            <a:t>Trust of Private Sector / Bidder’s Community </a:t>
          </a:r>
        </a:p>
      </dgm:t>
    </dgm:pt>
    <dgm:pt modelId="{F30CCFAF-675E-437D-A9A0-F245571CE99D}" type="parTrans" cxnId="{B5C1E0CD-5602-489D-B719-A1157BE5F628}">
      <dgm:prSet/>
      <dgm:spPr/>
      <dgm:t>
        <a:bodyPr/>
        <a:lstStyle/>
        <a:p>
          <a:endParaRPr lang="en-IN"/>
        </a:p>
      </dgm:t>
    </dgm:pt>
    <dgm:pt modelId="{40FC487F-5347-45E1-B3B4-6F3D7D2F7548}" type="sibTrans" cxnId="{B5C1E0CD-5602-489D-B719-A1157BE5F628}">
      <dgm:prSet/>
      <dgm:spPr/>
      <dgm:t>
        <a:bodyPr/>
        <a:lstStyle/>
        <a:p>
          <a:endParaRPr lang="en-IN"/>
        </a:p>
      </dgm:t>
    </dgm:pt>
    <dgm:pt modelId="{55E7DF22-4A3C-4994-BC2C-405A15C7BED2}">
      <dgm:prSet/>
      <dgm:spPr/>
      <dgm:t>
        <a:bodyPr/>
        <a:lstStyle/>
        <a:p>
          <a:r>
            <a:rPr lang="en-IN" dirty="0"/>
            <a:t>Publication of Award of Contract</a:t>
          </a:r>
        </a:p>
      </dgm:t>
    </dgm:pt>
    <dgm:pt modelId="{21FB9822-6D32-4CD7-BB57-A850D526AB93}" type="parTrans" cxnId="{798B1168-F0F5-4C08-B5B8-61B180BFBBE7}">
      <dgm:prSet/>
      <dgm:spPr/>
      <dgm:t>
        <a:bodyPr/>
        <a:lstStyle/>
        <a:p>
          <a:endParaRPr lang="en-IN"/>
        </a:p>
      </dgm:t>
    </dgm:pt>
    <dgm:pt modelId="{2FB7C62D-F884-4FFF-B52E-E64E1FD1ACC0}" type="sibTrans" cxnId="{798B1168-F0F5-4C08-B5B8-61B180BFBBE7}">
      <dgm:prSet/>
      <dgm:spPr/>
      <dgm:t>
        <a:bodyPr/>
        <a:lstStyle/>
        <a:p>
          <a:endParaRPr lang="en-IN"/>
        </a:p>
      </dgm:t>
    </dgm:pt>
    <dgm:pt modelId="{EBCF9C72-6DF5-44C4-A241-349D4B03F5A6}">
      <dgm:prSet/>
      <dgm:spPr/>
      <dgm:t>
        <a:bodyPr/>
        <a:lstStyle/>
        <a:p>
          <a:endParaRPr lang="en-IN" dirty="0"/>
        </a:p>
      </dgm:t>
    </dgm:pt>
    <dgm:pt modelId="{349AFA9D-97E5-4B83-9D93-BC825FD06138}" type="parTrans" cxnId="{8AB624A3-FA91-4A89-A694-B792D6C79542}">
      <dgm:prSet/>
      <dgm:spPr/>
      <dgm:t>
        <a:bodyPr/>
        <a:lstStyle/>
        <a:p>
          <a:endParaRPr lang="en-IN"/>
        </a:p>
      </dgm:t>
    </dgm:pt>
    <dgm:pt modelId="{2D4D613C-A24E-462B-9076-5C8419E338D5}" type="sibTrans" cxnId="{8AB624A3-FA91-4A89-A694-B792D6C79542}">
      <dgm:prSet/>
      <dgm:spPr/>
      <dgm:t>
        <a:bodyPr/>
        <a:lstStyle/>
        <a:p>
          <a:endParaRPr lang="en-IN"/>
        </a:p>
      </dgm:t>
    </dgm:pt>
    <dgm:pt modelId="{8968C1BE-9D90-4C16-A95C-616B8D5B8392}">
      <dgm:prSet phldrT="[Text]"/>
      <dgm:spPr/>
      <dgm:t>
        <a:bodyPr/>
        <a:lstStyle/>
        <a:p>
          <a:r>
            <a:rPr lang="en-IN" dirty="0"/>
            <a:t>System Performance</a:t>
          </a:r>
        </a:p>
      </dgm:t>
    </dgm:pt>
    <dgm:pt modelId="{2DB6A812-917B-41B0-9B9D-1251CEDA9D97}" type="parTrans" cxnId="{EA96B3F9-D708-4D44-A299-A29702B46428}">
      <dgm:prSet/>
      <dgm:spPr/>
      <dgm:t>
        <a:bodyPr/>
        <a:lstStyle/>
        <a:p>
          <a:endParaRPr lang="en-IN"/>
        </a:p>
      </dgm:t>
    </dgm:pt>
    <dgm:pt modelId="{FA045B59-3A4D-462C-8AD6-434D8F6F0DF9}" type="sibTrans" cxnId="{EA96B3F9-D708-4D44-A299-A29702B46428}">
      <dgm:prSet/>
      <dgm:spPr/>
      <dgm:t>
        <a:bodyPr/>
        <a:lstStyle/>
        <a:p>
          <a:endParaRPr lang="en-IN"/>
        </a:p>
      </dgm:t>
    </dgm:pt>
    <dgm:pt modelId="{3F0E11E0-5B3E-41E8-8096-CFFB004F2887}" type="pres">
      <dgm:prSet presAssocID="{704BEC2A-AF03-43F4-BB03-48A1D6811C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91F5D9-4C27-4325-BA2D-9AED5EF69A96}" type="pres">
      <dgm:prSet presAssocID="{A6A7BD01-CB9A-4F24-97AF-CF686BB5D4E6}" presName="parentLin" presStyleCnt="0"/>
      <dgm:spPr/>
    </dgm:pt>
    <dgm:pt modelId="{C7FCD9B4-6BE4-4270-A2F9-F4A2E9822AC2}" type="pres">
      <dgm:prSet presAssocID="{A6A7BD01-CB9A-4F24-97AF-CF686BB5D4E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782A4D9-AF4F-46E2-98EE-B8C34F51ABEE}" type="pres">
      <dgm:prSet presAssocID="{A6A7BD01-CB9A-4F24-97AF-CF686BB5D4E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FCB11-BC08-4734-85AE-F471428127B4}" type="pres">
      <dgm:prSet presAssocID="{A6A7BD01-CB9A-4F24-97AF-CF686BB5D4E6}" presName="negativeSpace" presStyleCnt="0"/>
      <dgm:spPr/>
    </dgm:pt>
    <dgm:pt modelId="{25BB5C89-799C-4F31-89AD-B72F086354A2}" type="pres">
      <dgm:prSet presAssocID="{A6A7BD01-CB9A-4F24-97AF-CF686BB5D4E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0B893-F976-42E6-893F-E1D9E851355D}" type="pres">
      <dgm:prSet presAssocID="{E404A7CE-8641-490A-B7FD-9DB1D6FBB24B}" presName="spaceBetweenRectangles" presStyleCnt="0"/>
      <dgm:spPr/>
    </dgm:pt>
    <dgm:pt modelId="{0A7ECD2E-B122-43DA-B781-86B0E636DE8A}" type="pres">
      <dgm:prSet presAssocID="{3FE38796-675D-4B97-A893-8488FCE22708}" presName="parentLin" presStyleCnt="0"/>
      <dgm:spPr/>
    </dgm:pt>
    <dgm:pt modelId="{EE894248-AC0B-4D6C-BE2B-D3476A31296E}" type="pres">
      <dgm:prSet presAssocID="{3FE38796-675D-4B97-A893-8488FCE2270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38591B2-075A-475A-8921-35304FB753DD}" type="pres">
      <dgm:prSet presAssocID="{3FE38796-675D-4B97-A893-8488FCE227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84923-2FDB-4391-BF24-971F6E9855DA}" type="pres">
      <dgm:prSet presAssocID="{3FE38796-675D-4B97-A893-8488FCE22708}" presName="negativeSpace" presStyleCnt="0"/>
      <dgm:spPr/>
    </dgm:pt>
    <dgm:pt modelId="{5AB5C460-55C3-4A46-A7C5-4D83E85DF551}" type="pres">
      <dgm:prSet presAssocID="{3FE38796-675D-4B97-A893-8488FCE2270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532AB-B7E2-4E0E-9339-259FE38349E5}" type="pres">
      <dgm:prSet presAssocID="{40FC487F-5347-45E1-B3B4-6F3D7D2F7548}" presName="spaceBetweenRectangles" presStyleCnt="0"/>
      <dgm:spPr/>
    </dgm:pt>
    <dgm:pt modelId="{41915B5E-94DF-4CD5-B65C-6779A9C47777}" type="pres">
      <dgm:prSet presAssocID="{8968C1BE-9D90-4C16-A95C-616B8D5B8392}" presName="parentLin" presStyleCnt="0"/>
      <dgm:spPr/>
    </dgm:pt>
    <dgm:pt modelId="{F98F4601-4E8F-4BC9-B6BE-B7685C57C303}" type="pres">
      <dgm:prSet presAssocID="{8968C1BE-9D90-4C16-A95C-616B8D5B839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F3C1739-28C3-465B-B3F7-55BF33C4BF57}" type="pres">
      <dgm:prSet presAssocID="{8968C1BE-9D90-4C16-A95C-616B8D5B839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22DC9-7A72-4C32-B3AB-64CCF338311D}" type="pres">
      <dgm:prSet presAssocID="{8968C1BE-9D90-4C16-A95C-616B8D5B8392}" presName="negativeSpace" presStyleCnt="0"/>
      <dgm:spPr/>
    </dgm:pt>
    <dgm:pt modelId="{AA8C0DCA-37C7-4B32-A456-D5A225E58798}" type="pres">
      <dgm:prSet presAssocID="{8968C1BE-9D90-4C16-A95C-616B8D5B839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98B1168-F0F5-4C08-B5B8-61B180BFBBE7}" srcId="{A6A7BD01-CB9A-4F24-97AF-CF686BB5D4E6}" destId="{55E7DF22-4A3C-4994-BC2C-405A15C7BED2}" srcOrd="0" destOrd="0" parTransId="{21FB9822-6D32-4CD7-BB57-A850D526AB93}" sibTransId="{2FB7C62D-F884-4FFF-B52E-E64E1FD1ACC0}"/>
    <dgm:cxn modelId="{A30F7C25-AF5F-4453-BE81-A059EE1F638B}" type="presOf" srcId="{3FE38796-675D-4B97-A893-8488FCE22708}" destId="{EE894248-AC0B-4D6C-BE2B-D3476A31296E}" srcOrd="0" destOrd="0" presId="urn:microsoft.com/office/officeart/2005/8/layout/list1"/>
    <dgm:cxn modelId="{15D14325-36AC-4591-BF82-DFF4824FF587}" type="presOf" srcId="{704BEC2A-AF03-43F4-BB03-48A1D6811CF7}" destId="{3F0E11E0-5B3E-41E8-8096-CFFB004F2887}" srcOrd="0" destOrd="0" presId="urn:microsoft.com/office/officeart/2005/8/layout/list1"/>
    <dgm:cxn modelId="{8AB624A3-FA91-4A89-A694-B792D6C79542}" srcId="{3FE38796-675D-4B97-A893-8488FCE22708}" destId="{EBCF9C72-6DF5-44C4-A241-349D4B03F5A6}" srcOrd="0" destOrd="0" parTransId="{349AFA9D-97E5-4B83-9D93-BC825FD06138}" sibTransId="{2D4D613C-A24E-462B-9076-5C8419E338D5}"/>
    <dgm:cxn modelId="{9EA7AA8B-305F-40BB-A2DE-CDF076DD752A}" type="presOf" srcId="{3FE38796-675D-4B97-A893-8488FCE22708}" destId="{B38591B2-075A-475A-8921-35304FB753DD}" srcOrd="1" destOrd="0" presId="urn:microsoft.com/office/officeart/2005/8/layout/list1"/>
    <dgm:cxn modelId="{7CC8FD4B-55BB-4D08-9F9C-C556E999393F}" type="presOf" srcId="{EBCF9C72-6DF5-44C4-A241-349D4B03F5A6}" destId="{5AB5C460-55C3-4A46-A7C5-4D83E85DF551}" srcOrd="0" destOrd="0" presId="urn:microsoft.com/office/officeart/2005/8/layout/list1"/>
    <dgm:cxn modelId="{B5C1E0CD-5602-489D-B719-A1157BE5F628}" srcId="{704BEC2A-AF03-43F4-BB03-48A1D6811CF7}" destId="{3FE38796-675D-4B97-A893-8488FCE22708}" srcOrd="1" destOrd="0" parTransId="{F30CCFAF-675E-437D-A9A0-F245571CE99D}" sibTransId="{40FC487F-5347-45E1-B3B4-6F3D7D2F7548}"/>
    <dgm:cxn modelId="{058A08B1-8887-4EB0-935B-8749CC226A10}" type="presOf" srcId="{A6A7BD01-CB9A-4F24-97AF-CF686BB5D4E6}" destId="{C7FCD9B4-6BE4-4270-A2F9-F4A2E9822AC2}" srcOrd="0" destOrd="0" presId="urn:microsoft.com/office/officeart/2005/8/layout/list1"/>
    <dgm:cxn modelId="{CAACB625-7D3C-40DD-9E0C-ED71A000DF68}" type="presOf" srcId="{8968C1BE-9D90-4C16-A95C-616B8D5B8392}" destId="{3F3C1739-28C3-465B-B3F7-55BF33C4BF57}" srcOrd="1" destOrd="0" presId="urn:microsoft.com/office/officeart/2005/8/layout/list1"/>
    <dgm:cxn modelId="{3DCADDCB-3A81-4379-B096-681090E3232F}" type="presOf" srcId="{55E7DF22-4A3C-4994-BC2C-405A15C7BED2}" destId="{25BB5C89-799C-4F31-89AD-B72F086354A2}" srcOrd="0" destOrd="0" presId="urn:microsoft.com/office/officeart/2005/8/layout/list1"/>
    <dgm:cxn modelId="{788F80A6-3A24-4819-8F81-B3A5827FCBBE}" srcId="{704BEC2A-AF03-43F4-BB03-48A1D6811CF7}" destId="{A6A7BD01-CB9A-4F24-97AF-CF686BB5D4E6}" srcOrd="0" destOrd="0" parTransId="{25E0D6C2-57CE-49AD-83D5-EF429C57105F}" sibTransId="{E404A7CE-8641-490A-B7FD-9DB1D6FBB24B}"/>
    <dgm:cxn modelId="{EA96B3F9-D708-4D44-A299-A29702B46428}" srcId="{704BEC2A-AF03-43F4-BB03-48A1D6811CF7}" destId="{8968C1BE-9D90-4C16-A95C-616B8D5B8392}" srcOrd="2" destOrd="0" parTransId="{2DB6A812-917B-41B0-9B9D-1251CEDA9D97}" sibTransId="{FA045B59-3A4D-462C-8AD6-434D8F6F0DF9}"/>
    <dgm:cxn modelId="{9D138369-030E-4955-8E6D-FCB523D9B7AE}" type="presOf" srcId="{8968C1BE-9D90-4C16-A95C-616B8D5B8392}" destId="{F98F4601-4E8F-4BC9-B6BE-B7685C57C303}" srcOrd="0" destOrd="0" presId="urn:microsoft.com/office/officeart/2005/8/layout/list1"/>
    <dgm:cxn modelId="{8CF6C536-8206-4CCD-89C6-39A508D7AFDE}" type="presOf" srcId="{A6A7BD01-CB9A-4F24-97AF-CF686BB5D4E6}" destId="{5782A4D9-AF4F-46E2-98EE-B8C34F51ABEE}" srcOrd="1" destOrd="0" presId="urn:microsoft.com/office/officeart/2005/8/layout/list1"/>
    <dgm:cxn modelId="{81D00D63-1605-494D-87D5-5B13FF1E248D}" type="presParOf" srcId="{3F0E11E0-5B3E-41E8-8096-CFFB004F2887}" destId="{C591F5D9-4C27-4325-BA2D-9AED5EF69A96}" srcOrd="0" destOrd="0" presId="urn:microsoft.com/office/officeart/2005/8/layout/list1"/>
    <dgm:cxn modelId="{C5DED7B0-8CF5-4762-98C4-E7EA92A863EB}" type="presParOf" srcId="{C591F5D9-4C27-4325-BA2D-9AED5EF69A96}" destId="{C7FCD9B4-6BE4-4270-A2F9-F4A2E9822AC2}" srcOrd="0" destOrd="0" presId="urn:microsoft.com/office/officeart/2005/8/layout/list1"/>
    <dgm:cxn modelId="{38098E2D-4A67-4B89-82B8-9D882F3C4CC6}" type="presParOf" srcId="{C591F5D9-4C27-4325-BA2D-9AED5EF69A96}" destId="{5782A4D9-AF4F-46E2-98EE-B8C34F51ABEE}" srcOrd="1" destOrd="0" presId="urn:microsoft.com/office/officeart/2005/8/layout/list1"/>
    <dgm:cxn modelId="{63CBEC6E-95FD-48EE-93F1-FFFD384425E3}" type="presParOf" srcId="{3F0E11E0-5B3E-41E8-8096-CFFB004F2887}" destId="{668FCB11-BC08-4734-85AE-F471428127B4}" srcOrd="1" destOrd="0" presId="urn:microsoft.com/office/officeart/2005/8/layout/list1"/>
    <dgm:cxn modelId="{9FEBB751-62AE-47A0-B49F-F7F0A290432E}" type="presParOf" srcId="{3F0E11E0-5B3E-41E8-8096-CFFB004F2887}" destId="{25BB5C89-799C-4F31-89AD-B72F086354A2}" srcOrd="2" destOrd="0" presId="urn:microsoft.com/office/officeart/2005/8/layout/list1"/>
    <dgm:cxn modelId="{714968F9-F1C5-4F12-A3DD-87958C5B5C8D}" type="presParOf" srcId="{3F0E11E0-5B3E-41E8-8096-CFFB004F2887}" destId="{6920B893-F976-42E6-893F-E1D9E851355D}" srcOrd="3" destOrd="0" presId="urn:microsoft.com/office/officeart/2005/8/layout/list1"/>
    <dgm:cxn modelId="{39861496-E272-420C-9FA9-5F17E506F544}" type="presParOf" srcId="{3F0E11E0-5B3E-41E8-8096-CFFB004F2887}" destId="{0A7ECD2E-B122-43DA-B781-86B0E636DE8A}" srcOrd="4" destOrd="0" presId="urn:microsoft.com/office/officeart/2005/8/layout/list1"/>
    <dgm:cxn modelId="{C78C264E-BD3B-4969-BE72-CA8B38517C0C}" type="presParOf" srcId="{0A7ECD2E-B122-43DA-B781-86B0E636DE8A}" destId="{EE894248-AC0B-4D6C-BE2B-D3476A31296E}" srcOrd="0" destOrd="0" presId="urn:microsoft.com/office/officeart/2005/8/layout/list1"/>
    <dgm:cxn modelId="{7329AD7C-5C2C-4E57-87C3-76A283B65C21}" type="presParOf" srcId="{0A7ECD2E-B122-43DA-B781-86B0E636DE8A}" destId="{B38591B2-075A-475A-8921-35304FB753DD}" srcOrd="1" destOrd="0" presId="urn:microsoft.com/office/officeart/2005/8/layout/list1"/>
    <dgm:cxn modelId="{8B6B9886-A72C-4D99-8676-01860FD0A319}" type="presParOf" srcId="{3F0E11E0-5B3E-41E8-8096-CFFB004F2887}" destId="{2DB84923-2FDB-4391-BF24-971F6E9855DA}" srcOrd="5" destOrd="0" presId="urn:microsoft.com/office/officeart/2005/8/layout/list1"/>
    <dgm:cxn modelId="{A14367BA-1D85-467F-9D1B-A90E52166B1A}" type="presParOf" srcId="{3F0E11E0-5B3E-41E8-8096-CFFB004F2887}" destId="{5AB5C460-55C3-4A46-A7C5-4D83E85DF551}" srcOrd="6" destOrd="0" presId="urn:microsoft.com/office/officeart/2005/8/layout/list1"/>
    <dgm:cxn modelId="{00142155-72B2-4CE6-9C54-EC8B7CD3F7D5}" type="presParOf" srcId="{3F0E11E0-5B3E-41E8-8096-CFFB004F2887}" destId="{6CE532AB-B7E2-4E0E-9339-259FE38349E5}" srcOrd="7" destOrd="0" presId="urn:microsoft.com/office/officeart/2005/8/layout/list1"/>
    <dgm:cxn modelId="{0AE7C16D-ACBD-45AA-8322-814B63CF0697}" type="presParOf" srcId="{3F0E11E0-5B3E-41E8-8096-CFFB004F2887}" destId="{41915B5E-94DF-4CD5-B65C-6779A9C47777}" srcOrd="8" destOrd="0" presId="urn:microsoft.com/office/officeart/2005/8/layout/list1"/>
    <dgm:cxn modelId="{D399B464-BE14-4F8F-BE40-DDF1857D1555}" type="presParOf" srcId="{41915B5E-94DF-4CD5-B65C-6779A9C47777}" destId="{F98F4601-4E8F-4BC9-B6BE-B7685C57C303}" srcOrd="0" destOrd="0" presId="urn:microsoft.com/office/officeart/2005/8/layout/list1"/>
    <dgm:cxn modelId="{AB16A815-93F8-4171-92D6-745EBED4F5E0}" type="presParOf" srcId="{41915B5E-94DF-4CD5-B65C-6779A9C47777}" destId="{3F3C1739-28C3-465B-B3F7-55BF33C4BF57}" srcOrd="1" destOrd="0" presId="urn:microsoft.com/office/officeart/2005/8/layout/list1"/>
    <dgm:cxn modelId="{EA54028B-C4A7-4774-9D1F-D61F08C43251}" type="presParOf" srcId="{3F0E11E0-5B3E-41E8-8096-CFFB004F2887}" destId="{E8122DC9-7A72-4C32-B3AB-64CCF338311D}" srcOrd="9" destOrd="0" presId="urn:microsoft.com/office/officeart/2005/8/layout/list1"/>
    <dgm:cxn modelId="{C61E1ED6-2DC7-4392-9119-CC428EC6D09E}" type="presParOf" srcId="{3F0E11E0-5B3E-41E8-8096-CFFB004F2887}" destId="{AA8C0DCA-37C7-4B32-A456-D5A225E5879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D66E1B-1314-4290-A0D3-AF564A7E24A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93FDB8B4-0A07-4EA3-B0F7-4B2076B2861D}">
      <dgm:prSet phldrT="[Text]"/>
      <dgm:spPr/>
      <dgm:t>
        <a:bodyPr/>
        <a:lstStyle/>
        <a:p>
          <a:r>
            <a:rPr lang="en-IN" dirty="0"/>
            <a:t>Transparency is score high at 4.27 (out of 5) in in e-GP vs. 2 in manual system		</a:t>
          </a:r>
        </a:p>
      </dgm:t>
    </dgm:pt>
    <dgm:pt modelId="{6F73A72B-DDC4-4FD8-A53C-D2AD8C2EDFDE}" type="parTrans" cxnId="{EF28C28A-187F-4322-8908-306310FADAF0}">
      <dgm:prSet/>
      <dgm:spPr/>
      <dgm:t>
        <a:bodyPr/>
        <a:lstStyle/>
        <a:p>
          <a:endParaRPr lang="en-IN"/>
        </a:p>
      </dgm:t>
    </dgm:pt>
    <dgm:pt modelId="{A5A178FF-40AB-48AE-AC56-DD205AF049C7}" type="sibTrans" cxnId="{EF28C28A-187F-4322-8908-306310FADAF0}">
      <dgm:prSet/>
      <dgm:spPr/>
      <dgm:t>
        <a:bodyPr/>
        <a:lstStyle/>
        <a:p>
          <a:endParaRPr lang="en-IN"/>
        </a:p>
      </dgm:t>
    </dgm:pt>
    <dgm:pt modelId="{2D01282F-955B-46EC-8068-18F5CF1DE5C0}">
      <dgm:prSet phldrT="[Text]"/>
      <dgm:spPr/>
      <dgm:t>
        <a:bodyPr/>
        <a:lstStyle/>
        <a:p>
          <a:r>
            <a:rPr lang="en-IN" dirty="0"/>
            <a:t>Ease of bid submission is higher at 3.9 in e-GP vs. 2.27 in manual system </a:t>
          </a:r>
        </a:p>
      </dgm:t>
    </dgm:pt>
    <dgm:pt modelId="{F219FFAE-147F-47BC-A3E8-2C26D24FC22F}" type="parTrans" cxnId="{040EFC9C-30FB-42FF-B4E1-E336796B1663}">
      <dgm:prSet/>
      <dgm:spPr/>
      <dgm:t>
        <a:bodyPr/>
        <a:lstStyle/>
        <a:p>
          <a:endParaRPr lang="en-IN"/>
        </a:p>
      </dgm:t>
    </dgm:pt>
    <dgm:pt modelId="{9AD22A4F-3524-4AA9-A45A-112DC67E2A85}" type="sibTrans" cxnId="{040EFC9C-30FB-42FF-B4E1-E336796B1663}">
      <dgm:prSet/>
      <dgm:spPr/>
      <dgm:t>
        <a:bodyPr/>
        <a:lstStyle/>
        <a:p>
          <a:endParaRPr lang="en-IN"/>
        </a:p>
      </dgm:t>
    </dgm:pt>
    <dgm:pt modelId="{E0B5203E-AB25-4C7C-A4E6-EC363934EACB}">
      <dgm:prSet phldrT="[Text]"/>
      <dgm:spPr/>
      <dgm:t>
        <a:bodyPr/>
        <a:lstStyle/>
        <a:p>
          <a:r>
            <a:rPr lang="en-IN" dirty="0"/>
            <a:t>Number of visits to Government office reduced by 5.08 days per tender in e-GP </a:t>
          </a:r>
        </a:p>
      </dgm:t>
    </dgm:pt>
    <dgm:pt modelId="{6652DAA5-6E85-45A2-BEED-7DBE535E61A8}" type="parTrans" cxnId="{AB0A7E02-2833-46C3-B9A6-C5FC8EA21475}">
      <dgm:prSet/>
      <dgm:spPr/>
      <dgm:t>
        <a:bodyPr/>
        <a:lstStyle/>
        <a:p>
          <a:endParaRPr lang="en-IN"/>
        </a:p>
      </dgm:t>
    </dgm:pt>
    <dgm:pt modelId="{2FA357E2-1CE9-4FAD-BCDA-B238FDD3792C}" type="sibTrans" cxnId="{AB0A7E02-2833-46C3-B9A6-C5FC8EA21475}">
      <dgm:prSet/>
      <dgm:spPr/>
      <dgm:t>
        <a:bodyPr/>
        <a:lstStyle/>
        <a:p>
          <a:endParaRPr lang="en-IN"/>
        </a:p>
      </dgm:t>
    </dgm:pt>
    <dgm:pt modelId="{7B2FDF05-FCE6-45E5-BEF6-F1C1A67B0AC1}">
      <dgm:prSet phldrT="[Text]"/>
      <dgm:spPr/>
      <dgm:t>
        <a:bodyPr/>
        <a:lstStyle/>
        <a:p>
          <a:r>
            <a:rPr lang="en-IN" dirty="0"/>
            <a:t>Speed of NIC system is rated well, complexity is moderately rated</a:t>
          </a:r>
        </a:p>
      </dgm:t>
    </dgm:pt>
    <dgm:pt modelId="{5960292B-D24C-4709-9AA7-C6C5E9A4B812}" type="parTrans" cxnId="{FBE1352D-DEC3-43E2-8993-F02373FD55FE}">
      <dgm:prSet/>
      <dgm:spPr/>
      <dgm:t>
        <a:bodyPr/>
        <a:lstStyle/>
        <a:p>
          <a:endParaRPr lang="en-IN"/>
        </a:p>
      </dgm:t>
    </dgm:pt>
    <dgm:pt modelId="{15995041-6BD3-4FC2-A080-0135326A60B3}" type="sibTrans" cxnId="{FBE1352D-DEC3-43E2-8993-F02373FD55FE}">
      <dgm:prSet/>
      <dgm:spPr/>
      <dgm:t>
        <a:bodyPr/>
        <a:lstStyle/>
        <a:p>
          <a:endParaRPr lang="en-IN"/>
        </a:p>
      </dgm:t>
    </dgm:pt>
    <dgm:pt modelId="{AB9627BA-8A9B-4A64-BE8C-49E61778428F}" type="pres">
      <dgm:prSet presAssocID="{FFD66E1B-1314-4290-A0D3-AF564A7E24A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A3F1902-9B3C-454E-BD46-F2915B10BED3}" type="pres">
      <dgm:prSet presAssocID="{FFD66E1B-1314-4290-A0D3-AF564A7E24AE}" presName="Name1" presStyleCnt="0"/>
      <dgm:spPr/>
    </dgm:pt>
    <dgm:pt modelId="{89953EB7-AC97-4782-9EB7-E21A62AF6B2A}" type="pres">
      <dgm:prSet presAssocID="{FFD66E1B-1314-4290-A0D3-AF564A7E24AE}" presName="cycle" presStyleCnt="0"/>
      <dgm:spPr/>
    </dgm:pt>
    <dgm:pt modelId="{AF5DB402-E59E-4F3F-ABF3-202A3317EE4B}" type="pres">
      <dgm:prSet presAssocID="{FFD66E1B-1314-4290-A0D3-AF564A7E24AE}" presName="srcNode" presStyleLbl="node1" presStyleIdx="0" presStyleCnt="4"/>
      <dgm:spPr/>
    </dgm:pt>
    <dgm:pt modelId="{ECF530C5-2743-441D-B1AB-7FBF2D7662B4}" type="pres">
      <dgm:prSet presAssocID="{FFD66E1B-1314-4290-A0D3-AF564A7E24AE}" presName="conn" presStyleLbl="parChTrans1D2" presStyleIdx="0" presStyleCnt="1"/>
      <dgm:spPr/>
      <dgm:t>
        <a:bodyPr/>
        <a:lstStyle/>
        <a:p>
          <a:endParaRPr lang="en-US"/>
        </a:p>
      </dgm:t>
    </dgm:pt>
    <dgm:pt modelId="{03BFF534-2E2C-4FC3-B784-9B5D5CC80D77}" type="pres">
      <dgm:prSet presAssocID="{FFD66E1B-1314-4290-A0D3-AF564A7E24AE}" presName="extraNode" presStyleLbl="node1" presStyleIdx="0" presStyleCnt="4"/>
      <dgm:spPr/>
    </dgm:pt>
    <dgm:pt modelId="{7BAE5434-2A0F-42C5-8CD7-960548892972}" type="pres">
      <dgm:prSet presAssocID="{FFD66E1B-1314-4290-A0D3-AF564A7E24AE}" presName="dstNode" presStyleLbl="node1" presStyleIdx="0" presStyleCnt="4"/>
      <dgm:spPr/>
    </dgm:pt>
    <dgm:pt modelId="{F340B707-0057-40C2-8FF3-21A3A16A51EB}" type="pres">
      <dgm:prSet presAssocID="{93FDB8B4-0A07-4EA3-B0F7-4B2076B2861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C3881-0437-4596-9A1E-E9168B967917}" type="pres">
      <dgm:prSet presAssocID="{93FDB8B4-0A07-4EA3-B0F7-4B2076B2861D}" presName="accent_1" presStyleCnt="0"/>
      <dgm:spPr/>
    </dgm:pt>
    <dgm:pt modelId="{01878326-58E8-4765-BF66-8E7872F3B2E2}" type="pres">
      <dgm:prSet presAssocID="{93FDB8B4-0A07-4EA3-B0F7-4B2076B2861D}" presName="accentRepeatNode" presStyleLbl="solidFgAcc1" presStyleIdx="0" presStyleCnt="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6DA1797C-D4E3-4FFA-8E28-B5659A2B86F5}" type="pres">
      <dgm:prSet presAssocID="{2D01282F-955B-46EC-8068-18F5CF1DE5C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22EAC-7129-4D9F-903B-7DC0BD1B9156}" type="pres">
      <dgm:prSet presAssocID="{2D01282F-955B-46EC-8068-18F5CF1DE5C0}" presName="accent_2" presStyleCnt="0"/>
      <dgm:spPr/>
    </dgm:pt>
    <dgm:pt modelId="{C48F8AF5-88C1-4802-91FD-1439B29651CD}" type="pres">
      <dgm:prSet presAssocID="{2D01282F-955B-46EC-8068-18F5CF1DE5C0}" presName="accentRepeatNode" presStyleLbl="solidFgAcc1" presStyleIdx="1" presStyleCnt="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E1C0621-5553-42CF-90D2-D6E5953C570B}" type="pres">
      <dgm:prSet presAssocID="{E0B5203E-AB25-4C7C-A4E6-EC363934EAC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09CEA-9BDA-4E4A-8848-C9BCCF004998}" type="pres">
      <dgm:prSet presAssocID="{E0B5203E-AB25-4C7C-A4E6-EC363934EACB}" presName="accent_3" presStyleCnt="0"/>
      <dgm:spPr/>
    </dgm:pt>
    <dgm:pt modelId="{58CB3C5F-A08E-41F6-9A6E-DB8118780E67}" type="pres">
      <dgm:prSet presAssocID="{E0B5203E-AB25-4C7C-A4E6-EC363934EACB}" presName="accentRepeatNode" presStyleLbl="solidFgAcc1" presStyleIdx="2" presStyleCnt="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E15AAB98-47D0-4C91-8F04-A92CA75C0315}" type="pres">
      <dgm:prSet presAssocID="{7B2FDF05-FCE6-45E5-BEF6-F1C1A67B0AC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8E8FA-4895-4DCC-964E-32BD2CC3F55E}" type="pres">
      <dgm:prSet presAssocID="{7B2FDF05-FCE6-45E5-BEF6-F1C1A67B0AC1}" presName="accent_4" presStyleCnt="0"/>
      <dgm:spPr/>
    </dgm:pt>
    <dgm:pt modelId="{30437549-507C-4370-9FEB-3AA2EA6E536D}" type="pres">
      <dgm:prSet presAssocID="{7B2FDF05-FCE6-45E5-BEF6-F1C1A67B0AC1}" presName="accentRepeatNode" presStyleLbl="solidFgAcc1" presStyleIdx="3" presStyleCnt="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</dgm:ptLst>
  <dgm:cxnLst>
    <dgm:cxn modelId="{FBE1352D-DEC3-43E2-8993-F02373FD55FE}" srcId="{FFD66E1B-1314-4290-A0D3-AF564A7E24AE}" destId="{7B2FDF05-FCE6-45E5-BEF6-F1C1A67B0AC1}" srcOrd="3" destOrd="0" parTransId="{5960292B-D24C-4709-9AA7-C6C5E9A4B812}" sibTransId="{15995041-6BD3-4FC2-A080-0135326A60B3}"/>
    <dgm:cxn modelId="{E6E22D3E-2007-4450-9635-010E614A34CC}" type="presOf" srcId="{7B2FDF05-FCE6-45E5-BEF6-F1C1A67B0AC1}" destId="{E15AAB98-47D0-4C91-8F04-A92CA75C0315}" srcOrd="0" destOrd="0" presId="urn:microsoft.com/office/officeart/2008/layout/VerticalCurvedList"/>
    <dgm:cxn modelId="{EF28C28A-187F-4322-8908-306310FADAF0}" srcId="{FFD66E1B-1314-4290-A0D3-AF564A7E24AE}" destId="{93FDB8B4-0A07-4EA3-B0F7-4B2076B2861D}" srcOrd="0" destOrd="0" parTransId="{6F73A72B-DDC4-4FD8-A53C-D2AD8C2EDFDE}" sibTransId="{A5A178FF-40AB-48AE-AC56-DD205AF049C7}"/>
    <dgm:cxn modelId="{866D26BA-216D-4FD8-A52B-2E5125A4E4D9}" type="presOf" srcId="{A5A178FF-40AB-48AE-AC56-DD205AF049C7}" destId="{ECF530C5-2743-441D-B1AB-7FBF2D7662B4}" srcOrd="0" destOrd="0" presId="urn:microsoft.com/office/officeart/2008/layout/VerticalCurvedList"/>
    <dgm:cxn modelId="{040EFC9C-30FB-42FF-B4E1-E336796B1663}" srcId="{FFD66E1B-1314-4290-A0D3-AF564A7E24AE}" destId="{2D01282F-955B-46EC-8068-18F5CF1DE5C0}" srcOrd="1" destOrd="0" parTransId="{F219FFAE-147F-47BC-A3E8-2C26D24FC22F}" sibTransId="{9AD22A4F-3524-4AA9-A45A-112DC67E2A85}"/>
    <dgm:cxn modelId="{749082AB-C322-45C6-9EC1-DDA1DBF91AF2}" type="presOf" srcId="{FFD66E1B-1314-4290-A0D3-AF564A7E24AE}" destId="{AB9627BA-8A9B-4A64-BE8C-49E61778428F}" srcOrd="0" destOrd="0" presId="urn:microsoft.com/office/officeart/2008/layout/VerticalCurvedList"/>
    <dgm:cxn modelId="{DEB5F290-DA43-41E0-829D-BF0C2AA4341C}" type="presOf" srcId="{93FDB8B4-0A07-4EA3-B0F7-4B2076B2861D}" destId="{F340B707-0057-40C2-8FF3-21A3A16A51EB}" srcOrd="0" destOrd="0" presId="urn:microsoft.com/office/officeart/2008/layout/VerticalCurvedList"/>
    <dgm:cxn modelId="{AD3B6936-B024-4D4E-BEF9-88ED08DB9551}" type="presOf" srcId="{2D01282F-955B-46EC-8068-18F5CF1DE5C0}" destId="{6DA1797C-D4E3-4FFA-8E28-B5659A2B86F5}" srcOrd="0" destOrd="0" presId="urn:microsoft.com/office/officeart/2008/layout/VerticalCurvedList"/>
    <dgm:cxn modelId="{BDC17D26-D5E9-40F8-AB9D-3416CC83CAC6}" type="presOf" srcId="{E0B5203E-AB25-4C7C-A4E6-EC363934EACB}" destId="{0E1C0621-5553-42CF-90D2-D6E5953C570B}" srcOrd="0" destOrd="0" presId="urn:microsoft.com/office/officeart/2008/layout/VerticalCurvedList"/>
    <dgm:cxn modelId="{AB0A7E02-2833-46C3-B9A6-C5FC8EA21475}" srcId="{FFD66E1B-1314-4290-A0D3-AF564A7E24AE}" destId="{E0B5203E-AB25-4C7C-A4E6-EC363934EACB}" srcOrd="2" destOrd="0" parTransId="{6652DAA5-6E85-45A2-BEED-7DBE535E61A8}" sibTransId="{2FA357E2-1CE9-4FAD-BCDA-B238FDD3792C}"/>
    <dgm:cxn modelId="{E0EF647A-D3D9-4EE2-9B4B-14D02CAF12F2}" type="presParOf" srcId="{AB9627BA-8A9B-4A64-BE8C-49E61778428F}" destId="{FA3F1902-9B3C-454E-BD46-F2915B10BED3}" srcOrd="0" destOrd="0" presId="urn:microsoft.com/office/officeart/2008/layout/VerticalCurvedList"/>
    <dgm:cxn modelId="{E9EDF30F-A297-419F-A7E3-C57CEC95A70F}" type="presParOf" srcId="{FA3F1902-9B3C-454E-BD46-F2915B10BED3}" destId="{89953EB7-AC97-4782-9EB7-E21A62AF6B2A}" srcOrd="0" destOrd="0" presId="urn:microsoft.com/office/officeart/2008/layout/VerticalCurvedList"/>
    <dgm:cxn modelId="{DB5A5185-64E3-4BBF-B495-434E72FDCBAC}" type="presParOf" srcId="{89953EB7-AC97-4782-9EB7-E21A62AF6B2A}" destId="{AF5DB402-E59E-4F3F-ABF3-202A3317EE4B}" srcOrd="0" destOrd="0" presId="urn:microsoft.com/office/officeart/2008/layout/VerticalCurvedList"/>
    <dgm:cxn modelId="{995F0526-90B9-4C2C-9659-9477A2723042}" type="presParOf" srcId="{89953EB7-AC97-4782-9EB7-E21A62AF6B2A}" destId="{ECF530C5-2743-441D-B1AB-7FBF2D7662B4}" srcOrd="1" destOrd="0" presId="urn:microsoft.com/office/officeart/2008/layout/VerticalCurvedList"/>
    <dgm:cxn modelId="{EEB65D7D-9188-41B6-AA6E-CAE6DA73E260}" type="presParOf" srcId="{89953EB7-AC97-4782-9EB7-E21A62AF6B2A}" destId="{03BFF534-2E2C-4FC3-B784-9B5D5CC80D77}" srcOrd="2" destOrd="0" presId="urn:microsoft.com/office/officeart/2008/layout/VerticalCurvedList"/>
    <dgm:cxn modelId="{03CB9298-7006-4553-A8A1-69BF3D61F142}" type="presParOf" srcId="{89953EB7-AC97-4782-9EB7-E21A62AF6B2A}" destId="{7BAE5434-2A0F-42C5-8CD7-960548892972}" srcOrd="3" destOrd="0" presId="urn:microsoft.com/office/officeart/2008/layout/VerticalCurvedList"/>
    <dgm:cxn modelId="{68629907-387C-45D7-813A-2CBBA64A5D96}" type="presParOf" srcId="{FA3F1902-9B3C-454E-BD46-F2915B10BED3}" destId="{F340B707-0057-40C2-8FF3-21A3A16A51EB}" srcOrd="1" destOrd="0" presId="urn:microsoft.com/office/officeart/2008/layout/VerticalCurvedList"/>
    <dgm:cxn modelId="{C76C42D9-CB9B-4165-8FB6-8E77C477A608}" type="presParOf" srcId="{FA3F1902-9B3C-454E-BD46-F2915B10BED3}" destId="{D49C3881-0437-4596-9A1E-E9168B967917}" srcOrd="2" destOrd="0" presId="urn:microsoft.com/office/officeart/2008/layout/VerticalCurvedList"/>
    <dgm:cxn modelId="{1832258D-54D8-4B32-AA0F-80D3441652BB}" type="presParOf" srcId="{D49C3881-0437-4596-9A1E-E9168B967917}" destId="{01878326-58E8-4765-BF66-8E7872F3B2E2}" srcOrd="0" destOrd="0" presId="urn:microsoft.com/office/officeart/2008/layout/VerticalCurvedList"/>
    <dgm:cxn modelId="{36164E03-4F8B-48F9-90EC-F319A978CF72}" type="presParOf" srcId="{FA3F1902-9B3C-454E-BD46-F2915B10BED3}" destId="{6DA1797C-D4E3-4FFA-8E28-B5659A2B86F5}" srcOrd="3" destOrd="0" presId="urn:microsoft.com/office/officeart/2008/layout/VerticalCurvedList"/>
    <dgm:cxn modelId="{644778AC-EB93-4420-8390-C679735A718B}" type="presParOf" srcId="{FA3F1902-9B3C-454E-BD46-F2915B10BED3}" destId="{4B722EAC-7129-4D9F-903B-7DC0BD1B9156}" srcOrd="4" destOrd="0" presId="urn:microsoft.com/office/officeart/2008/layout/VerticalCurvedList"/>
    <dgm:cxn modelId="{B76A2D2E-7AB3-401E-880A-C3070C664F40}" type="presParOf" srcId="{4B722EAC-7129-4D9F-903B-7DC0BD1B9156}" destId="{C48F8AF5-88C1-4802-91FD-1439B29651CD}" srcOrd="0" destOrd="0" presId="urn:microsoft.com/office/officeart/2008/layout/VerticalCurvedList"/>
    <dgm:cxn modelId="{6221F7E5-C15C-4DB7-BC26-5492DE217113}" type="presParOf" srcId="{FA3F1902-9B3C-454E-BD46-F2915B10BED3}" destId="{0E1C0621-5553-42CF-90D2-D6E5953C570B}" srcOrd="5" destOrd="0" presId="urn:microsoft.com/office/officeart/2008/layout/VerticalCurvedList"/>
    <dgm:cxn modelId="{76105B0E-F94A-4DB1-BF13-7BD9970C3369}" type="presParOf" srcId="{FA3F1902-9B3C-454E-BD46-F2915B10BED3}" destId="{7AE09CEA-9BDA-4E4A-8848-C9BCCF004998}" srcOrd="6" destOrd="0" presId="urn:microsoft.com/office/officeart/2008/layout/VerticalCurvedList"/>
    <dgm:cxn modelId="{75B4BBDD-4C4A-4D35-A7C4-03FE5DBBBC0A}" type="presParOf" srcId="{7AE09CEA-9BDA-4E4A-8848-C9BCCF004998}" destId="{58CB3C5F-A08E-41F6-9A6E-DB8118780E67}" srcOrd="0" destOrd="0" presId="urn:microsoft.com/office/officeart/2008/layout/VerticalCurvedList"/>
    <dgm:cxn modelId="{524ADACE-918B-4AB7-BE6A-B7057FCD96C1}" type="presParOf" srcId="{FA3F1902-9B3C-454E-BD46-F2915B10BED3}" destId="{E15AAB98-47D0-4C91-8F04-A92CA75C0315}" srcOrd="7" destOrd="0" presId="urn:microsoft.com/office/officeart/2008/layout/VerticalCurvedList"/>
    <dgm:cxn modelId="{00D0D319-2694-4019-A727-C0C2AED61E6D}" type="presParOf" srcId="{FA3F1902-9B3C-454E-BD46-F2915B10BED3}" destId="{DCB8E8FA-4895-4DCC-964E-32BD2CC3F55E}" srcOrd="8" destOrd="0" presId="urn:microsoft.com/office/officeart/2008/layout/VerticalCurvedList"/>
    <dgm:cxn modelId="{460A8DFF-8117-421F-B5E1-DC2C6E1DAA55}" type="presParOf" srcId="{DCB8E8FA-4895-4DCC-964E-32BD2CC3F55E}" destId="{30437549-507C-4370-9FEB-3AA2EA6E53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DD56AE-FF95-4292-8FB9-83E9ABAD20A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60EB11D-2A6A-45C1-94B6-022988761ECF}">
      <dgm:prSet phldrT="[Text]"/>
      <dgm:spPr/>
      <dgm:t>
        <a:bodyPr/>
        <a:lstStyle/>
        <a:p>
          <a:r>
            <a:rPr lang="en-IN" dirty="0"/>
            <a:t>Average number of bidders </a:t>
          </a:r>
        </a:p>
      </dgm:t>
    </dgm:pt>
    <dgm:pt modelId="{5C83AE20-7720-4BBB-B4C4-F89556937826}" type="parTrans" cxnId="{9ED5CA6A-519E-498E-B749-A005C8D3B6F5}">
      <dgm:prSet/>
      <dgm:spPr/>
      <dgm:t>
        <a:bodyPr/>
        <a:lstStyle/>
        <a:p>
          <a:endParaRPr lang="en-IN"/>
        </a:p>
      </dgm:t>
    </dgm:pt>
    <dgm:pt modelId="{EFF8F80D-18AF-4B16-8DE0-B7ED09F83824}" type="sibTrans" cxnId="{9ED5CA6A-519E-498E-B749-A005C8D3B6F5}">
      <dgm:prSet/>
      <dgm:spPr/>
      <dgm:t>
        <a:bodyPr/>
        <a:lstStyle/>
        <a:p>
          <a:endParaRPr lang="en-IN"/>
        </a:p>
      </dgm:t>
    </dgm:pt>
    <dgm:pt modelId="{E9FA3328-6403-458F-AE98-B6081E79FD53}">
      <dgm:prSet phldrT="[Text]"/>
      <dgm:spPr/>
      <dgm:t>
        <a:bodyPr/>
        <a:lstStyle/>
        <a:p>
          <a:r>
            <a:rPr lang="en-IN" dirty="0"/>
            <a:t>Reduction in zero bid tenders</a:t>
          </a:r>
        </a:p>
      </dgm:t>
    </dgm:pt>
    <dgm:pt modelId="{06F20D34-C74F-475C-81C4-47A12A5EF7C2}" type="parTrans" cxnId="{56A3F2AF-B8E4-4A4B-8AB0-5746D28BA500}">
      <dgm:prSet/>
      <dgm:spPr/>
      <dgm:t>
        <a:bodyPr/>
        <a:lstStyle/>
        <a:p>
          <a:endParaRPr lang="en-IN"/>
        </a:p>
      </dgm:t>
    </dgm:pt>
    <dgm:pt modelId="{F38AE349-6E00-4555-B9FC-DA5C61643EEE}" type="sibTrans" cxnId="{56A3F2AF-B8E4-4A4B-8AB0-5746D28BA500}">
      <dgm:prSet/>
      <dgm:spPr/>
      <dgm:t>
        <a:bodyPr/>
        <a:lstStyle/>
        <a:p>
          <a:endParaRPr lang="en-IN"/>
        </a:p>
      </dgm:t>
    </dgm:pt>
    <dgm:pt modelId="{874F8B52-65FE-4DDD-84EA-8E93724A1525}">
      <dgm:prSet/>
      <dgm:spPr/>
      <dgm:t>
        <a:bodyPr/>
        <a:lstStyle/>
        <a:p>
          <a:r>
            <a:rPr lang="en-IN" dirty="0"/>
            <a:t>2008-09  = 1.79 bids</a:t>
          </a:r>
        </a:p>
      </dgm:t>
    </dgm:pt>
    <dgm:pt modelId="{E835A5C2-30EF-4798-8162-2855760FC786}" type="parTrans" cxnId="{372F27A2-0B9D-4BA4-9653-FC7A76E9FE25}">
      <dgm:prSet/>
      <dgm:spPr/>
    </dgm:pt>
    <dgm:pt modelId="{48287A4A-731C-449A-BCE3-B2F923ABBF0B}" type="sibTrans" cxnId="{372F27A2-0B9D-4BA4-9653-FC7A76E9FE25}">
      <dgm:prSet/>
      <dgm:spPr/>
    </dgm:pt>
    <dgm:pt modelId="{1F2F5F39-7C89-406A-B016-04C9C55B5004}">
      <dgm:prSet/>
      <dgm:spPr/>
      <dgm:t>
        <a:bodyPr/>
        <a:lstStyle/>
        <a:p>
          <a:r>
            <a:rPr lang="en-IN" dirty="0"/>
            <a:t>2009-10 = 2.47 bids &amp; </a:t>
          </a:r>
        </a:p>
      </dgm:t>
    </dgm:pt>
    <dgm:pt modelId="{42C9DD1B-4648-4972-94E2-269DB40523EC}" type="parTrans" cxnId="{E510A483-5242-41B6-BAE5-289EFA811A88}">
      <dgm:prSet/>
      <dgm:spPr/>
    </dgm:pt>
    <dgm:pt modelId="{D3B255F2-2645-4706-B0BF-7509BA2588FE}" type="sibTrans" cxnId="{E510A483-5242-41B6-BAE5-289EFA811A88}">
      <dgm:prSet/>
      <dgm:spPr/>
    </dgm:pt>
    <dgm:pt modelId="{09D7F4AD-9EDF-44B8-BC95-D48108FFADC4}">
      <dgm:prSet/>
      <dgm:spPr/>
      <dgm:t>
        <a:bodyPr/>
        <a:lstStyle/>
        <a:p>
          <a:r>
            <a:rPr lang="en-IN" dirty="0"/>
            <a:t>2010-11 = 3.34 bids </a:t>
          </a:r>
        </a:p>
      </dgm:t>
    </dgm:pt>
    <dgm:pt modelId="{4DDA549B-BE68-4383-ABD4-458C93E67F3F}" type="parTrans" cxnId="{CE334D36-553C-44AB-A364-1A671F040038}">
      <dgm:prSet/>
      <dgm:spPr/>
    </dgm:pt>
    <dgm:pt modelId="{B5B507C7-9FB3-4BFD-B923-3EE1A7B0C9E2}" type="sibTrans" cxnId="{CE334D36-553C-44AB-A364-1A671F040038}">
      <dgm:prSet/>
      <dgm:spPr/>
    </dgm:pt>
    <dgm:pt modelId="{48F2016E-5B60-4053-8545-5B9AAA418009}">
      <dgm:prSet/>
      <dgm:spPr/>
      <dgm:t>
        <a:bodyPr/>
        <a:lstStyle/>
        <a:p>
          <a:r>
            <a:rPr lang="en-IN" dirty="0"/>
            <a:t>2008-09  = 55% </a:t>
          </a:r>
        </a:p>
      </dgm:t>
    </dgm:pt>
    <dgm:pt modelId="{9EBD1F6F-E900-4754-A43A-5B481A2235BD}" type="parTrans" cxnId="{6091D03A-C3CB-4780-86B3-0200C1219A17}">
      <dgm:prSet/>
      <dgm:spPr/>
    </dgm:pt>
    <dgm:pt modelId="{BAA6097C-CF01-42B2-A1BC-529CFAFF9247}" type="sibTrans" cxnId="{6091D03A-C3CB-4780-86B3-0200C1219A17}">
      <dgm:prSet/>
      <dgm:spPr/>
    </dgm:pt>
    <dgm:pt modelId="{DCED2B14-B06E-4ECD-BFC4-6236BF218897}">
      <dgm:prSet/>
      <dgm:spPr/>
      <dgm:t>
        <a:bodyPr/>
        <a:lstStyle/>
        <a:p>
          <a:r>
            <a:rPr lang="en-IN" dirty="0"/>
            <a:t>2009-10 = 50% &amp; </a:t>
          </a:r>
        </a:p>
      </dgm:t>
    </dgm:pt>
    <dgm:pt modelId="{AF630846-13D9-4768-A2AC-A96B5C605010}" type="parTrans" cxnId="{15A8E79F-AECD-4D6B-996B-3321D2448867}">
      <dgm:prSet/>
      <dgm:spPr/>
      <dgm:t>
        <a:bodyPr/>
        <a:lstStyle/>
        <a:p>
          <a:endParaRPr lang="en-IN"/>
        </a:p>
      </dgm:t>
    </dgm:pt>
    <dgm:pt modelId="{F56BDF96-CCB8-48A2-87AC-5B23F0BAF13B}" type="sibTrans" cxnId="{15A8E79F-AECD-4D6B-996B-3321D2448867}">
      <dgm:prSet/>
      <dgm:spPr/>
      <dgm:t>
        <a:bodyPr/>
        <a:lstStyle/>
        <a:p>
          <a:endParaRPr lang="en-IN"/>
        </a:p>
      </dgm:t>
    </dgm:pt>
    <dgm:pt modelId="{8401CFE6-2306-4AC5-BC6F-63353CAAB8C8}">
      <dgm:prSet/>
      <dgm:spPr/>
      <dgm:t>
        <a:bodyPr/>
        <a:lstStyle/>
        <a:p>
          <a:r>
            <a:rPr lang="en-IN" dirty="0"/>
            <a:t>2010-11 = 19%</a:t>
          </a:r>
        </a:p>
      </dgm:t>
    </dgm:pt>
    <dgm:pt modelId="{C1747466-EAE2-477F-992C-45468F98DB1B}" type="parTrans" cxnId="{0EDEB28E-8BCD-404B-B8CA-66A14C6E2CDA}">
      <dgm:prSet/>
      <dgm:spPr/>
      <dgm:t>
        <a:bodyPr/>
        <a:lstStyle/>
        <a:p>
          <a:endParaRPr lang="en-IN"/>
        </a:p>
      </dgm:t>
    </dgm:pt>
    <dgm:pt modelId="{749CB4E6-6CD3-4943-B69B-406A81769844}" type="sibTrans" cxnId="{0EDEB28E-8BCD-404B-B8CA-66A14C6E2CDA}">
      <dgm:prSet/>
      <dgm:spPr/>
      <dgm:t>
        <a:bodyPr/>
        <a:lstStyle/>
        <a:p>
          <a:endParaRPr lang="en-IN"/>
        </a:p>
      </dgm:t>
    </dgm:pt>
    <dgm:pt modelId="{5E307B0B-A8E1-47C3-BE94-FB5AFFEA2099}" type="pres">
      <dgm:prSet presAssocID="{A1DD56AE-FF95-4292-8FB9-83E9ABAD20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1FFD9-9D60-4187-AE9D-8CC9ABF068C6}" type="pres">
      <dgm:prSet presAssocID="{960EB11D-2A6A-45C1-94B6-022988761ECF}" presName="parentLin" presStyleCnt="0"/>
      <dgm:spPr/>
    </dgm:pt>
    <dgm:pt modelId="{3715EEDF-592D-4B6C-9A7B-EFA06D039892}" type="pres">
      <dgm:prSet presAssocID="{960EB11D-2A6A-45C1-94B6-022988761EC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91FC354-157F-4A09-834A-FB52A7554531}" type="pres">
      <dgm:prSet presAssocID="{960EB11D-2A6A-45C1-94B6-022988761EC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AC06-B1BE-4A80-85EE-ACAB99889C77}" type="pres">
      <dgm:prSet presAssocID="{960EB11D-2A6A-45C1-94B6-022988761ECF}" presName="negativeSpace" presStyleCnt="0"/>
      <dgm:spPr/>
    </dgm:pt>
    <dgm:pt modelId="{94DC0D9C-A9F2-4653-972E-115FBB8145A0}" type="pres">
      <dgm:prSet presAssocID="{960EB11D-2A6A-45C1-94B6-022988761EC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569CD-7190-4324-853A-9BCEB6EDA81E}" type="pres">
      <dgm:prSet presAssocID="{EFF8F80D-18AF-4B16-8DE0-B7ED09F83824}" presName="spaceBetweenRectangles" presStyleCnt="0"/>
      <dgm:spPr/>
    </dgm:pt>
    <dgm:pt modelId="{64350FDB-C572-4E08-9549-8DDE1560E79A}" type="pres">
      <dgm:prSet presAssocID="{E9FA3328-6403-458F-AE98-B6081E79FD53}" presName="parentLin" presStyleCnt="0"/>
      <dgm:spPr/>
    </dgm:pt>
    <dgm:pt modelId="{4F89B40D-741F-4ED3-83BC-F84690DB216E}" type="pres">
      <dgm:prSet presAssocID="{E9FA3328-6403-458F-AE98-B6081E79FD5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21F178D-0DC7-414C-8A0C-0DB00DDA4B2F}" type="pres">
      <dgm:prSet presAssocID="{E9FA3328-6403-458F-AE98-B6081E79FD5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08E9C-0FE3-4F9E-8F4F-4DC9939D3627}" type="pres">
      <dgm:prSet presAssocID="{E9FA3328-6403-458F-AE98-B6081E79FD53}" presName="negativeSpace" presStyleCnt="0"/>
      <dgm:spPr/>
    </dgm:pt>
    <dgm:pt modelId="{D6CCA601-9A5A-4641-AB0E-FB1A46318083}" type="pres">
      <dgm:prSet presAssocID="{E9FA3328-6403-458F-AE98-B6081E79FD5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DEB28E-8BCD-404B-B8CA-66A14C6E2CDA}" srcId="{E9FA3328-6403-458F-AE98-B6081E79FD53}" destId="{8401CFE6-2306-4AC5-BC6F-63353CAAB8C8}" srcOrd="2" destOrd="0" parTransId="{C1747466-EAE2-477F-992C-45468F98DB1B}" sibTransId="{749CB4E6-6CD3-4943-B69B-406A81769844}"/>
    <dgm:cxn modelId="{BADD0C1D-109B-471C-A7C3-BB7C6F9915A0}" type="presOf" srcId="{48F2016E-5B60-4053-8545-5B9AAA418009}" destId="{D6CCA601-9A5A-4641-AB0E-FB1A46318083}" srcOrd="0" destOrd="0" presId="urn:microsoft.com/office/officeart/2005/8/layout/list1"/>
    <dgm:cxn modelId="{372F27A2-0B9D-4BA4-9653-FC7A76E9FE25}" srcId="{960EB11D-2A6A-45C1-94B6-022988761ECF}" destId="{874F8B52-65FE-4DDD-84EA-8E93724A1525}" srcOrd="0" destOrd="0" parTransId="{E835A5C2-30EF-4798-8162-2855760FC786}" sibTransId="{48287A4A-731C-449A-BCE3-B2F923ABBF0B}"/>
    <dgm:cxn modelId="{CE334D36-553C-44AB-A364-1A671F040038}" srcId="{960EB11D-2A6A-45C1-94B6-022988761ECF}" destId="{09D7F4AD-9EDF-44B8-BC95-D48108FFADC4}" srcOrd="2" destOrd="0" parTransId="{4DDA549B-BE68-4383-ABD4-458C93E67F3F}" sibTransId="{B5B507C7-9FB3-4BFD-B923-3EE1A7B0C9E2}"/>
    <dgm:cxn modelId="{7775E27C-F92F-4C99-81BC-B527BF2368A8}" type="presOf" srcId="{E9FA3328-6403-458F-AE98-B6081E79FD53}" destId="{4F89B40D-741F-4ED3-83BC-F84690DB216E}" srcOrd="0" destOrd="0" presId="urn:microsoft.com/office/officeart/2005/8/layout/list1"/>
    <dgm:cxn modelId="{21FB15FD-C9AE-4F0C-99AB-C312A190FA26}" type="presOf" srcId="{A1DD56AE-FF95-4292-8FB9-83E9ABAD20A6}" destId="{5E307B0B-A8E1-47C3-BE94-FB5AFFEA2099}" srcOrd="0" destOrd="0" presId="urn:microsoft.com/office/officeart/2005/8/layout/list1"/>
    <dgm:cxn modelId="{6091D03A-C3CB-4780-86B3-0200C1219A17}" srcId="{E9FA3328-6403-458F-AE98-B6081E79FD53}" destId="{48F2016E-5B60-4053-8545-5B9AAA418009}" srcOrd="0" destOrd="0" parTransId="{9EBD1F6F-E900-4754-A43A-5B481A2235BD}" sibTransId="{BAA6097C-CF01-42B2-A1BC-529CFAFF9247}"/>
    <dgm:cxn modelId="{E510A483-5242-41B6-BAE5-289EFA811A88}" srcId="{960EB11D-2A6A-45C1-94B6-022988761ECF}" destId="{1F2F5F39-7C89-406A-B016-04C9C55B5004}" srcOrd="1" destOrd="0" parTransId="{42C9DD1B-4648-4972-94E2-269DB40523EC}" sibTransId="{D3B255F2-2645-4706-B0BF-7509BA2588FE}"/>
    <dgm:cxn modelId="{B7DE0889-01BB-4C09-98D8-59B27E9D8818}" type="presOf" srcId="{09D7F4AD-9EDF-44B8-BC95-D48108FFADC4}" destId="{94DC0D9C-A9F2-4653-972E-115FBB8145A0}" srcOrd="0" destOrd="2" presId="urn:microsoft.com/office/officeart/2005/8/layout/list1"/>
    <dgm:cxn modelId="{E809758A-78BB-4431-91FA-0FFAF3E72E0B}" type="presOf" srcId="{1F2F5F39-7C89-406A-B016-04C9C55B5004}" destId="{94DC0D9C-A9F2-4653-972E-115FBB8145A0}" srcOrd="0" destOrd="1" presId="urn:microsoft.com/office/officeart/2005/8/layout/list1"/>
    <dgm:cxn modelId="{D25E5246-0890-4EE4-8814-4B0CC4A84056}" type="presOf" srcId="{960EB11D-2A6A-45C1-94B6-022988761ECF}" destId="{3715EEDF-592D-4B6C-9A7B-EFA06D039892}" srcOrd="0" destOrd="0" presId="urn:microsoft.com/office/officeart/2005/8/layout/list1"/>
    <dgm:cxn modelId="{9ED5CA6A-519E-498E-B749-A005C8D3B6F5}" srcId="{A1DD56AE-FF95-4292-8FB9-83E9ABAD20A6}" destId="{960EB11D-2A6A-45C1-94B6-022988761ECF}" srcOrd="0" destOrd="0" parTransId="{5C83AE20-7720-4BBB-B4C4-F89556937826}" sibTransId="{EFF8F80D-18AF-4B16-8DE0-B7ED09F83824}"/>
    <dgm:cxn modelId="{B33C41E3-7499-42DF-AD6F-8AA991254A7E}" type="presOf" srcId="{960EB11D-2A6A-45C1-94B6-022988761ECF}" destId="{091FC354-157F-4A09-834A-FB52A7554531}" srcOrd="1" destOrd="0" presId="urn:microsoft.com/office/officeart/2005/8/layout/list1"/>
    <dgm:cxn modelId="{15A8E79F-AECD-4D6B-996B-3321D2448867}" srcId="{E9FA3328-6403-458F-AE98-B6081E79FD53}" destId="{DCED2B14-B06E-4ECD-BFC4-6236BF218897}" srcOrd="1" destOrd="0" parTransId="{AF630846-13D9-4768-A2AC-A96B5C605010}" sibTransId="{F56BDF96-CCB8-48A2-87AC-5B23F0BAF13B}"/>
    <dgm:cxn modelId="{360E3A87-978C-4DC2-98BF-62D2E318255C}" type="presOf" srcId="{E9FA3328-6403-458F-AE98-B6081E79FD53}" destId="{921F178D-0DC7-414C-8A0C-0DB00DDA4B2F}" srcOrd="1" destOrd="0" presId="urn:microsoft.com/office/officeart/2005/8/layout/list1"/>
    <dgm:cxn modelId="{6B24377C-1197-4853-A19C-174E8335BDDC}" type="presOf" srcId="{DCED2B14-B06E-4ECD-BFC4-6236BF218897}" destId="{D6CCA601-9A5A-4641-AB0E-FB1A46318083}" srcOrd="0" destOrd="1" presId="urn:microsoft.com/office/officeart/2005/8/layout/list1"/>
    <dgm:cxn modelId="{5C6F5ED6-348B-4244-870B-B7E77BB1DD07}" type="presOf" srcId="{8401CFE6-2306-4AC5-BC6F-63353CAAB8C8}" destId="{D6CCA601-9A5A-4641-AB0E-FB1A46318083}" srcOrd="0" destOrd="2" presId="urn:microsoft.com/office/officeart/2005/8/layout/list1"/>
    <dgm:cxn modelId="{8D0582A0-2503-44E6-B02D-11F9389F4FCA}" type="presOf" srcId="{874F8B52-65FE-4DDD-84EA-8E93724A1525}" destId="{94DC0D9C-A9F2-4653-972E-115FBB8145A0}" srcOrd="0" destOrd="0" presId="urn:microsoft.com/office/officeart/2005/8/layout/list1"/>
    <dgm:cxn modelId="{56A3F2AF-B8E4-4A4B-8AB0-5746D28BA500}" srcId="{A1DD56AE-FF95-4292-8FB9-83E9ABAD20A6}" destId="{E9FA3328-6403-458F-AE98-B6081E79FD53}" srcOrd="1" destOrd="0" parTransId="{06F20D34-C74F-475C-81C4-47A12A5EF7C2}" sibTransId="{F38AE349-6E00-4555-B9FC-DA5C61643EEE}"/>
    <dgm:cxn modelId="{029CBAE0-45C3-476A-A40F-BDC2EB680A21}" type="presParOf" srcId="{5E307B0B-A8E1-47C3-BE94-FB5AFFEA2099}" destId="{5A01FFD9-9D60-4187-AE9D-8CC9ABF068C6}" srcOrd="0" destOrd="0" presId="urn:microsoft.com/office/officeart/2005/8/layout/list1"/>
    <dgm:cxn modelId="{C0EB91A9-86DD-4FE2-BB7F-49B9B229742B}" type="presParOf" srcId="{5A01FFD9-9D60-4187-AE9D-8CC9ABF068C6}" destId="{3715EEDF-592D-4B6C-9A7B-EFA06D039892}" srcOrd="0" destOrd="0" presId="urn:microsoft.com/office/officeart/2005/8/layout/list1"/>
    <dgm:cxn modelId="{15BC8ED4-369E-4358-8528-5E368F9FC5D5}" type="presParOf" srcId="{5A01FFD9-9D60-4187-AE9D-8CC9ABF068C6}" destId="{091FC354-157F-4A09-834A-FB52A7554531}" srcOrd="1" destOrd="0" presId="urn:microsoft.com/office/officeart/2005/8/layout/list1"/>
    <dgm:cxn modelId="{EC7B06D8-20A6-4F38-99BE-E70BA63728AD}" type="presParOf" srcId="{5E307B0B-A8E1-47C3-BE94-FB5AFFEA2099}" destId="{3C27AC06-B1BE-4A80-85EE-ACAB99889C77}" srcOrd="1" destOrd="0" presId="urn:microsoft.com/office/officeart/2005/8/layout/list1"/>
    <dgm:cxn modelId="{5BE9EF23-848B-4453-99E8-B8F97EECF619}" type="presParOf" srcId="{5E307B0B-A8E1-47C3-BE94-FB5AFFEA2099}" destId="{94DC0D9C-A9F2-4653-972E-115FBB8145A0}" srcOrd="2" destOrd="0" presId="urn:microsoft.com/office/officeart/2005/8/layout/list1"/>
    <dgm:cxn modelId="{C877D77A-644B-4D2C-B94E-2203B6F8F485}" type="presParOf" srcId="{5E307B0B-A8E1-47C3-BE94-FB5AFFEA2099}" destId="{E58569CD-7190-4324-853A-9BCEB6EDA81E}" srcOrd="3" destOrd="0" presId="urn:microsoft.com/office/officeart/2005/8/layout/list1"/>
    <dgm:cxn modelId="{8E116E73-A2BD-4DA2-AB86-B031793420CC}" type="presParOf" srcId="{5E307B0B-A8E1-47C3-BE94-FB5AFFEA2099}" destId="{64350FDB-C572-4E08-9549-8DDE1560E79A}" srcOrd="4" destOrd="0" presId="urn:microsoft.com/office/officeart/2005/8/layout/list1"/>
    <dgm:cxn modelId="{C76ADD5F-1F3A-43C3-A9B9-F7AFA99FFE80}" type="presParOf" srcId="{64350FDB-C572-4E08-9549-8DDE1560E79A}" destId="{4F89B40D-741F-4ED3-83BC-F84690DB216E}" srcOrd="0" destOrd="0" presId="urn:microsoft.com/office/officeart/2005/8/layout/list1"/>
    <dgm:cxn modelId="{54E7FAE6-2E7D-449F-B531-11328277B5EC}" type="presParOf" srcId="{64350FDB-C572-4E08-9549-8DDE1560E79A}" destId="{921F178D-0DC7-414C-8A0C-0DB00DDA4B2F}" srcOrd="1" destOrd="0" presId="urn:microsoft.com/office/officeart/2005/8/layout/list1"/>
    <dgm:cxn modelId="{D7F1D55E-B134-4FBF-BD33-A6B598B52461}" type="presParOf" srcId="{5E307B0B-A8E1-47C3-BE94-FB5AFFEA2099}" destId="{C7108E9C-0FE3-4F9E-8F4F-4DC9939D3627}" srcOrd="5" destOrd="0" presId="urn:microsoft.com/office/officeart/2005/8/layout/list1"/>
    <dgm:cxn modelId="{087CFEB4-A621-4600-8405-210FFE7A052B}" type="presParOf" srcId="{5E307B0B-A8E1-47C3-BE94-FB5AFFEA2099}" destId="{D6CCA601-9A5A-4641-AB0E-FB1A4631808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DD56AE-FF95-4292-8FB9-83E9ABAD20A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60EB11D-2A6A-45C1-94B6-022988761ECF}">
      <dgm:prSet phldrT="[Text]"/>
      <dgm:spPr/>
      <dgm:t>
        <a:bodyPr/>
        <a:lstStyle/>
        <a:p>
          <a:r>
            <a:rPr lang="en-IN" dirty="0"/>
            <a:t>Time taken to complete procurement</a:t>
          </a:r>
        </a:p>
      </dgm:t>
    </dgm:pt>
    <dgm:pt modelId="{5C83AE20-7720-4BBB-B4C4-F89556937826}" type="parTrans" cxnId="{9ED5CA6A-519E-498E-B749-A005C8D3B6F5}">
      <dgm:prSet/>
      <dgm:spPr/>
      <dgm:t>
        <a:bodyPr/>
        <a:lstStyle/>
        <a:p>
          <a:endParaRPr lang="en-IN"/>
        </a:p>
      </dgm:t>
    </dgm:pt>
    <dgm:pt modelId="{EFF8F80D-18AF-4B16-8DE0-B7ED09F83824}" type="sibTrans" cxnId="{9ED5CA6A-519E-498E-B749-A005C8D3B6F5}">
      <dgm:prSet/>
      <dgm:spPr/>
      <dgm:t>
        <a:bodyPr/>
        <a:lstStyle/>
        <a:p>
          <a:endParaRPr lang="en-IN"/>
        </a:p>
      </dgm:t>
    </dgm:pt>
    <dgm:pt modelId="{E9FA3328-6403-458F-AE98-B6081E79FD53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IN" dirty="0"/>
            <a:t>Transparency in Government Procurement</a:t>
          </a:r>
        </a:p>
      </dgm:t>
    </dgm:pt>
    <dgm:pt modelId="{06F20D34-C74F-475C-81C4-47A12A5EF7C2}" type="parTrans" cxnId="{56A3F2AF-B8E4-4A4B-8AB0-5746D28BA500}">
      <dgm:prSet/>
      <dgm:spPr/>
      <dgm:t>
        <a:bodyPr/>
        <a:lstStyle/>
        <a:p>
          <a:endParaRPr lang="en-IN"/>
        </a:p>
      </dgm:t>
    </dgm:pt>
    <dgm:pt modelId="{F38AE349-6E00-4555-B9FC-DA5C61643EEE}" type="sibTrans" cxnId="{56A3F2AF-B8E4-4A4B-8AB0-5746D28BA500}">
      <dgm:prSet/>
      <dgm:spPr/>
      <dgm:t>
        <a:bodyPr/>
        <a:lstStyle/>
        <a:p>
          <a:endParaRPr lang="en-IN"/>
        </a:p>
      </dgm:t>
    </dgm:pt>
    <dgm:pt modelId="{874F8B52-65FE-4DDD-84EA-8E93724A1525}">
      <dgm:prSet/>
      <dgm:spPr/>
      <dgm:t>
        <a:bodyPr/>
        <a:lstStyle/>
        <a:p>
          <a:r>
            <a:rPr lang="en-IN" dirty="0"/>
            <a:t>2008-09  = 51.56 days </a:t>
          </a:r>
        </a:p>
      </dgm:t>
    </dgm:pt>
    <dgm:pt modelId="{E835A5C2-30EF-4798-8162-2855760FC786}" type="parTrans" cxnId="{372F27A2-0B9D-4BA4-9653-FC7A76E9FE25}">
      <dgm:prSet/>
      <dgm:spPr/>
      <dgm:t>
        <a:bodyPr/>
        <a:lstStyle/>
        <a:p>
          <a:endParaRPr lang="en-IN"/>
        </a:p>
      </dgm:t>
    </dgm:pt>
    <dgm:pt modelId="{48287A4A-731C-449A-BCE3-B2F923ABBF0B}" type="sibTrans" cxnId="{372F27A2-0B9D-4BA4-9653-FC7A76E9FE25}">
      <dgm:prSet/>
      <dgm:spPr/>
      <dgm:t>
        <a:bodyPr/>
        <a:lstStyle/>
        <a:p>
          <a:endParaRPr lang="en-IN"/>
        </a:p>
      </dgm:t>
    </dgm:pt>
    <dgm:pt modelId="{1F2F5F39-7C89-406A-B016-04C9C55B5004}">
      <dgm:prSet/>
      <dgm:spPr/>
      <dgm:t>
        <a:bodyPr/>
        <a:lstStyle/>
        <a:p>
          <a:r>
            <a:rPr lang="en-IN" dirty="0"/>
            <a:t>2009-10 = 32.68 days </a:t>
          </a:r>
        </a:p>
      </dgm:t>
    </dgm:pt>
    <dgm:pt modelId="{42C9DD1B-4648-4972-94E2-269DB40523EC}" type="parTrans" cxnId="{E510A483-5242-41B6-BAE5-289EFA811A88}">
      <dgm:prSet/>
      <dgm:spPr/>
      <dgm:t>
        <a:bodyPr/>
        <a:lstStyle/>
        <a:p>
          <a:endParaRPr lang="en-IN"/>
        </a:p>
      </dgm:t>
    </dgm:pt>
    <dgm:pt modelId="{D3B255F2-2645-4706-B0BF-7509BA2588FE}" type="sibTrans" cxnId="{E510A483-5242-41B6-BAE5-289EFA811A88}">
      <dgm:prSet/>
      <dgm:spPr/>
      <dgm:t>
        <a:bodyPr/>
        <a:lstStyle/>
        <a:p>
          <a:endParaRPr lang="en-IN"/>
        </a:p>
      </dgm:t>
    </dgm:pt>
    <dgm:pt modelId="{09D7F4AD-9EDF-44B8-BC95-D48108FFADC4}">
      <dgm:prSet/>
      <dgm:spPr/>
      <dgm:t>
        <a:bodyPr/>
        <a:lstStyle/>
        <a:p>
          <a:r>
            <a:rPr lang="en-IN" dirty="0"/>
            <a:t>2010-11 = 24.80 days </a:t>
          </a:r>
        </a:p>
      </dgm:t>
    </dgm:pt>
    <dgm:pt modelId="{4DDA549B-BE68-4383-ABD4-458C93E67F3F}" type="parTrans" cxnId="{CE334D36-553C-44AB-A364-1A671F040038}">
      <dgm:prSet/>
      <dgm:spPr/>
      <dgm:t>
        <a:bodyPr/>
        <a:lstStyle/>
        <a:p>
          <a:endParaRPr lang="en-IN"/>
        </a:p>
      </dgm:t>
    </dgm:pt>
    <dgm:pt modelId="{B5B507C7-9FB3-4BFD-B923-3EE1A7B0C9E2}" type="sibTrans" cxnId="{CE334D36-553C-44AB-A364-1A671F040038}">
      <dgm:prSet/>
      <dgm:spPr/>
      <dgm:t>
        <a:bodyPr/>
        <a:lstStyle/>
        <a:p>
          <a:endParaRPr lang="en-IN"/>
        </a:p>
      </dgm:t>
    </dgm:pt>
    <dgm:pt modelId="{48F2016E-5B60-4053-8545-5B9AAA418009}">
      <dgm:prSet/>
      <dgm:spPr/>
      <dgm:t>
        <a:bodyPr/>
        <a:lstStyle/>
        <a:p>
          <a:r>
            <a:rPr lang="en-IN" dirty="0"/>
            <a:t>2008-09  = 13.10% </a:t>
          </a:r>
        </a:p>
      </dgm:t>
    </dgm:pt>
    <dgm:pt modelId="{9EBD1F6F-E900-4754-A43A-5B481A2235BD}" type="parTrans" cxnId="{6091D03A-C3CB-4780-86B3-0200C1219A17}">
      <dgm:prSet/>
      <dgm:spPr/>
      <dgm:t>
        <a:bodyPr/>
        <a:lstStyle/>
        <a:p>
          <a:endParaRPr lang="en-IN"/>
        </a:p>
      </dgm:t>
    </dgm:pt>
    <dgm:pt modelId="{BAA6097C-CF01-42B2-A1BC-529CFAFF9247}" type="sibTrans" cxnId="{6091D03A-C3CB-4780-86B3-0200C1219A17}">
      <dgm:prSet/>
      <dgm:spPr/>
      <dgm:t>
        <a:bodyPr/>
        <a:lstStyle/>
        <a:p>
          <a:endParaRPr lang="en-IN"/>
        </a:p>
      </dgm:t>
    </dgm:pt>
    <dgm:pt modelId="{DCED2B14-B06E-4ECD-BFC4-6236BF218897}">
      <dgm:prSet/>
      <dgm:spPr/>
      <dgm:t>
        <a:bodyPr/>
        <a:lstStyle/>
        <a:p>
          <a:r>
            <a:rPr lang="en-IN" dirty="0"/>
            <a:t>2009-10 = 8.19% </a:t>
          </a:r>
        </a:p>
      </dgm:t>
    </dgm:pt>
    <dgm:pt modelId="{AF630846-13D9-4768-A2AC-A96B5C605010}" type="parTrans" cxnId="{15A8E79F-AECD-4D6B-996B-3321D2448867}">
      <dgm:prSet/>
      <dgm:spPr/>
      <dgm:t>
        <a:bodyPr/>
        <a:lstStyle/>
        <a:p>
          <a:endParaRPr lang="en-IN"/>
        </a:p>
      </dgm:t>
    </dgm:pt>
    <dgm:pt modelId="{F56BDF96-CCB8-48A2-87AC-5B23F0BAF13B}" type="sibTrans" cxnId="{15A8E79F-AECD-4D6B-996B-3321D2448867}">
      <dgm:prSet/>
      <dgm:spPr/>
      <dgm:t>
        <a:bodyPr/>
        <a:lstStyle/>
        <a:p>
          <a:endParaRPr lang="en-IN"/>
        </a:p>
      </dgm:t>
    </dgm:pt>
    <dgm:pt modelId="{8401CFE6-2306-4AC5-BC6F-63353CAAB8C8}">
      <dgm:prSet/>
      <dgm:spPr/>
      <dgm:t>
        <a:bodyPr/>
        <a:lstStyle/>
        <a:p>
          <a:r>
            <a:rPr lang="en-IN" dirty="0"/>
            <a:t>2010-11 = 5.01% </a:t>
          </a:r>
        </a:p>
      </dgm:t>
    </dgm:pt>
    <dgm:pt modelId="{C1747466-EAE2-477F-992C-45468F98DB1B}" type="parTrans" cxnId="{0EDEB28E-8BCD-404B-B8CA-66A14C6E2CDA}">
      <dgm:prSet/>
      <dgm:spPr/>
      <dgm:t>
        <a:bodyPr/>
        <a:lstStyle/>
        <a:p>
          <a:endParaRPr lang="en-IN"/>
        </a:p>
      </dgm:t>
    </dgm:pt>
    <dgm:pt modelId="{749CB4E6-6CD3-4943-B69B-406A81769844}" type="sibTrans" cxnId="{0EDEB28E-8BCD-404B-B8CA-66A14C6E2CDA}">
      <dgm:prSet/>
      <dgm:spPr/>
      <dgm:t>
        <a:bodyPr/>
        <a:lstStyle/>
        <a:p>
          <a:endParaRPr lang="en-IN"/>
        </a:p>
      </dgm:t>
    </dgm:pt>
    <dgm:pt modelId="{58C96F2C-D0B8-4278-B31B-96C418C65F83}">
      <dgm:prSet/>
      <dgm:spPr/>
      <dgm:t>
        <a:bodyPr/>
        <a:lstStyle/>
        <a:p>
          <a:r>
            <a:rPr lang="en-IN" u="sng" dirty="0"/>
            <a:t>Percentage of tenders with Award of Contract </a:t>
          </a:r>
        </a:p>
      </dgm:t>
    </dgm:pt>
    <dgm:pt modelId="{FB0B00AF-AB63-4D31-90C7-B084AA356002}" type="parTrans" cxnId="{82A80CF6-2298-49B3-99F2-1FC436BBC84F}">
      <dgm:prSet/>
      <dgm:spPr/>
      <dgm:t>
        <a:bodyPr/>
        <a:lstStyle/>
        <a:p>
          <a:endParaRPr lang="en-IN"/>
        </a:p>
      </dgm:t>
    </dgm:pt>
    <dgm:pt modelId="{9B33234A-4830-45F1-A58C-8C8A748E0753}" type="sibTrans" cxnId="{82A80CF6-2298-49B3-99F2-1FC436BBC84F}">
      <dgm:prSet/>
      <dgm:spPr/>
      <dgm:t>
        <a:bodyPr/>
        <a:lstStyle/>
        <a:p>
          <a:endParaRPr lang="en-IN"/>
        </a:p>
      </dgm:t>
    </dgm:pt>
    <dgm:pt modelId="{5E307B0B-A8E1-47C3-BE94-FB5AFFEA2099}" type="pres">
      <dgm:prSet presAssocID="{A1DD56AE-FF95-4292-8FB9-83E9ABAD20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1FFD9-9D60-4187-AE9D-8CC9ABF068C6}" type="pres">
      <dgm:prSet presAssocID="{960EB11D-2A6A-45C1-94B6-022988761ECF}" presName="parentLin" presStyleCnt="0"/>
      <dgm:spPr/>
    </dgm:pt>
    <dgm:pt modelId="{3715EEDF-592D-4B6C-9A7B-EFA06D039892}" type="pres">
      <dgm:prSet presAssocID="{960EB11D-2A6A-45C1-94B6-022988761EC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91FC354-157F-4A09-834A-FB52A7554531}" type="pres">
      <dgm:prSet presAssocID="{960EB11D-2A6A-45C1-94B6-022988761EC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AC06-B1BE-4A80-85EE-ACAB99889C77}" type="pres">
      <dgm:prSet presAssocID="{960EB11D-2A6A-45C1-94B6-022988761ECF}" presName="negativeSpace" presStyleCnt="0"/>
      <dgm:spPr/>
    </dgm:pt>
    <dgm:pt modelId="{94DC0D9C-A9F2-4653-972E-115FBB8145A0}" type="pres">
      <dgm:prSet presAssocID="{960EB11D-2A6A-45C1-94B6-022988761EC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569CD-7190-4324-853A-9BCEB6EDA81E}" type="pres">
      <dgm:prSet presAssocID="{EFF8F80D-18AF-4B16-8DE0-B7ED09F83824}" presName="spaceBetweenRectangles" presStyleCnt="0"/>
      <dgm:spPr/>
    </dgm:pt>
    <dgm:pt modelId="{64350FDB-C572-4E08-9549-8DDE1560E79A}" type="pres">
      <dgm:prSet presAssocID="{E9FA3328-6403-458F-AE98-B6081E79FD53}" presName="parentLin" presStyleCnt="0"/>
      <dgm:spPr/>
    </dgm:pt>
    <dgm:pt modelId="{4F89B40D-741F-4ED3-83BC-F84690DB216E}" type="pres">
      <dgm:prSet presAssocID="{E9FA3328-6403-458F-AE98-B6081E79FD5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21F178D-0DC7-414C-8A0C-0DB00DDA4B2F}" type="pres">
      <dgm:prSet presAssocID="{E9FA3328-6403-458F-AE98-B6081E79FD5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08E9C-0FE3-4F9E-8F4F-4DC9939D3627}" type="pres">
      <dgm:prSet presAssocID="{E9FA3328-6403-458F-AE98-B6081E79FD53}" presName="negativeSpace" presStyleCnt="0"/>
      <dgm:spPr/>
    </dgm:pt>
    <dgm:pt modelId="{D6CCA601-9A5A-4641-AB0E-FB1A46318083}" type="pres">
      <dgm:prSet presAssocID="{E9FA3328-6403-458F-AE98-B6081E79FD5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890D2A-5C6E-4D66-AEA7-3DB981D1B934}" type="presOf" srcId="{DCED2B14-B06E-4ECD-BFC4-6236BF218897}" destId="{D6CCA601-9A5A-4641-AB0E-FB1A46318083}" srcOrd="0" destOrd="2" presId="urn:microsoft.com/office/officeart/2005/8/layout/list1"/>
    <dgm:cxn modelId="{D246A83D-1881-46E7-9CA4-1C5936ACCB7B}" type="presOf" srcId="{09D7F4AD-9EDF-44B8-BC95-D48108FFADC4}" destId="{94DC0D9C-A9F2-4653-972E-115FBB8145A0}" srcOrd="0" destOrd="2" presId="urn:microsoft.com/office/officeart/2005/8/layout/list1"/>
    <dgm:cxn modelId="{96872709-CBF4-4384-A8AE-0F8445A5C6B1}" type="presOf" srcId="{1F2F5F39-7C89-406A-B016-04C9C55B5004}" destId="{94DC0D9C-A9F2-4653-972E-115FBB8145A0}" srcOrd="0" destOrd="1" presId="urn:microsoft.com/office/officeart/2005/8/layout/list1"/>
    <dgm:cxn modelId="{0EDEB28E-8BCD-404B-B8CA-66A14C6E2CDA}" srcId="{E9FA3328-6403-458F-AE98-B6081E79FD53}" destId="{8401CFE6-2306-4AC5-BC6F-63353CAAB8C8}" srcOrd="3" destOrd="0" parTransId="{C1747466-EAE2-477F-992C-45468F98DB1B}" sibTransId="{749CB4E6-6CD3-4943-B69B-406A81769844}"/>
    <dgm:cxn modelId="{CE334D36-553C-44AB-A364-1A671F040038}" srcId="{960EB11D-2A6A-45C1-94B6-022988761ECF}" destId="{09D7F4AD-9EDF-44B8-BC95-D48108FFADC4}" srcOrd="2" destOrd="0" parTransId="{4DDA549B-BE68-4383-ABD4-458C93E67F3F}" sibTransId="{B5B507C7-9FB3-4BFD-B923-3EE1A7B0C9E2}"/>
    <dgm:cxn modelId="{372F27A2-0B9D-4BA4-9653-FC7A76E9FE25}" srcId="{960EB11D-2A6A-45C1-94B6-022988761ECF}" destId="{874F8B52-65FE-4DDD-84EA-8E93724A1525}" srcOrd="0" destOrd="0" parTransId="{E835A5C2-30EF-4798-8162-2855760FC786}" sibTransId="{48287A4A-731C-449A-BCE3-B2F923ABBF0B}"/>
    <dgm:cxn modelId="{0189174C-0FD2-49F1-9BA3-92A4F481E925}" type="presOf" srcId="{960EB11D-2A6A-45C1-94B6-022988761ECF}" destId="{3715EEDF-592D-4B6C-9A7B-EFA06D039892}" srcOrd="0" destOrd="0" presId="urn:microsoft.com/office/officeart/2005/8/layout/list1"/>
    <dgm:cxn modelId="{737F92F2-A9E0-48F4-9B47-4700061EF392}" type="presOf" srcId="{874F8B52-65FE-4DDD-84EA-8E93724A1525}" destId="{94DC0D9C-A9F2-4653-972E-115FBB8145A0}" srcOrd="0" destOrd="0" presId="urn:microsoft.com/office/officeart/2005/8/layout/list1"/>
    <dgm:cxn modelId="{928DFC84-7A8F-4874-9748-7442726EDFBA}" type="presOf" srcId="{A1DD56AE-FF95-4292-8FB9-83E9ABAD20A6}" destId="{5E307B0B-A8E1-47C3-BE94-FB5AFFEA2099}" srcOrd="0" destOrd="0" presId="urn:microsoft.com/office/officeart/2005/8/layout/list1"/>
    <dgm:cxn modelId="{6091D03A-C3CB-4780-86B3-0200C1219A17}" srcId="{E9FA3328-6403-458F-AE98-B6081E79FD53}" destId="{48F2016E-5B60-4053-8545-5B9AAA418009}" srcOrd="1" destOrd="0" parTransId="{9EBD1F6F-E900-4754-A43A-5B481A2235BD}" sibTransId="{BAA6097C-CF01-42B2-A1BC-529CFAFF9247}"/>
    <dgm:cxn modelId="{E510A483-5242-41B6-BAE5-289EFA811A88}" srcId="{960EB11D-2A6A-45C1-94B6-022988761ECF}" destId="{1F2F5F39-7C89-406A-B016-04C9C55B5004}" srcOrd="1" destOrd="0" parTransId="{42C9DD1B-4648-4972-94E2-269DB40523EC}" sibTransId="{D3B255F2-2645-4706-B0BF-7509BA2588FE}"/>
    <dgm:cxn modelId="{F5621149-B892-4073-847B-5BCA052BFAAE}" type="presOf" srcId="{960EB11D-2A6A-45C1-94B6-022988761ECF}" destId="{091FC354-157F-4A09-834A-FB52A7554531}" srcOrd="1" destOrd="0" presId="urn:microsoft.com/office/officeart/2005/8/layout/list1"/>
    <dgm:cxn modelId="{9ED5CA6A-519E-498E-B749-A005C8D3B6F5}" srcId="{A1DD56AE-FF95-4292-8FB9-83E9ABAD20A6}" destId="{960EB11D-2A6A-45C1-94B6-022988761ECF}" srcOrd="0" destOrd="0" parTransId="{5C83AE20-7720-4BBB-B4C4-F89556937826}" sibTransId="{EFF8F80D-18AF-4B16-8DE0-B7ED09F83824}"/>
    <dgm:cxn modelId="{6911EE9B-DA61-44C6-B0C6-DCF5A3346048}" type="presOf" srcId="{48F2016E-5B60-4053-8545-5B9AAA418009}" destId="{D6CCA601-9A5A-4641-AB0E-FB1A46318083}" srcOrd="0" destOrd="1" presId="urn:microsoft.com/office/officeart/2005/8/layout/list1"/>
    <dgm:cxn modelId="{8AFFA5B5-789F-4E6A-B21F-CB685C991438}" type="presOf" srcId="{E9FA3328-6403-458F-AE98-B6081E79FD53}" destId="{921F178D-0DC7-414C-8A0C-0DB00DDA4B2F}" srcOrd="1" destOrd="0" presId="urn:microsoft.com/office/officeart/2005/8/layout/list1"/>
    <dgm:cxn modelId="{1AEBF3D1-3F17-43C4-BA71-AEA3610DE6EF}" type="presOf" srcId="{8401CFE6-2306-4AC5-BC6F-63353CAAB8C8}" destId="{D6CCA601-9A5A-4641-AB0E-FB1A46318083}" srcOrd="0" destOrd="3" presId="urn:microsoft.com/office/officeart/2005/8/layout/list1"/>
    <dgm:cxn modelId="{82A80CF6-2298-49B3-99F2-1FC436BBC84F}" srcId="{E9FA3328-6403-458F-AE98-B6081E79FD53}" destId="{58C96F2C-D0B8-4278-B31B-96C418C65F83}" srcOrd="0" destOrd="0" parTransId="{FB0B00AF-AB63-4D31-90C7-B084AA356002}" sibTransId="{9B33234A-4830-45F1-A58C-8C8A748E0753}"/>
    <dgm:cxn modelId="{15A8E79F-AECD-4D6B-996B-3321D2448867}" srcId="{E9FA3328-6403-458F-AE98-B6081E79FD53}" destId="{DCED2B14-B06E-4ECD-BFC4-6236BF218897}" srcOrd="2" destOrd="0" parTransId="{AF630846-13D9-4768-A2AC-A96B5C605010}" sibTransId="{F56BDF96-CCB8-48A2-87AC-5B23F0BAF13B}"/>
    <dgm:cxn modelId="{60EC3254-0483-499B-9020-EC20A481F119}" type="presOf" srcId="{E9FA3328-6403-458F-AE98-B6081E79FD53}" destId="{4F89B40D-741F-4ED3-83BC-F84690DB216E}" srcOrd="0" destOrd="0" presId="urn:microsoft.com/office/officeart/2005/8/layout/list1"/>
    <dgm:cxn modelId="{076EB9EA-4DB7-47C5-87B6-E712057629C6}" type="presOf" srcId="{58C96F2C-D0B8-4278-B31B-96C418C65F83}" destId="{D6CCA601-9A5A-4641-AB0E-FB1A46318083}" srcOrd="0" destOrd="0" presId="urn:microsoft.com/office/officeart/2005/8/layout/list1"/>
    <dgm:cxn modelId="{56A3F2AF-B8E4-4A4B-8AB0-5746D28BA500}" srcId="{A1DD56AE-FF95-4292-8FB9-83E9ABAD20A6}" destId="{E9FA3328-6403-458F-AE98-B6081E79FD53}" srcOrd="1" destOrd="0" parTransId="{06F20D34-C74F-475C-81C4-47A12A5EF7C2}" sibTransId="{F38AE349-6E00-4555-B9FC-DA5C61643EEE}"/>
    <dgm:cxn modelId="{C27C57ED-3226-4D75-8669-BD4DF5B29D25}" type="presParOf" srcId="{5E307B0B-A8E1-47C3-BE94-FB5AFFEA2099}" destId="{5A01FFD9-9D60-4187-AE9D-8CC9ABF068C6}" srcOrd="0" destOrd="0" presId="urn:microsoft.com/office/officeart/2005/8/layout/list1"/>
    <dgm:cxn modelId="{33CBC3BD-DCA6-49E5-955B-AEA0285DA3B9}" type="presParOf" srcId="{5A01FFD9-9D60-4187-AE9D-8CC9ABF068C6}" destId="{3715EEDF-592D-4B6C-9A7B-EFA06D039892}" srcOrd="0" destOrd="0" presId="urn:microsoft.com/office/officeart/2005/8/layout/list1"/>
    <dgm:cxn modelId="{23FFF2D8-18B2-4C99-81F0-94DB7499248A}" type="presParOf" srcId="{5A01FFD9-9D60-4187-AE9D-8CC9ABF068C6}" destId="{091FC354-157F-4A09-834A-FB52A7554531}" srcOrd="1" destOrd="0" presId="urn:microsoft.com/office/officeart/2005/8/layout/list1"/>
    <dgm:cxn modelId="{EAAA5372-C57A-4BE6-A20D-54DADC9B77AD}" type="presParOf" srcId="{5E307B0B-A8E1-47C3-BE94-FB5AFFEA2099}" destId="{3C27AC06-B1BE-4A80-85EE-ACAB99889C77}" srcOrd="1" destOrd="0" presId="urn:microsoft.com/office/officeart/2005/8/layout/list1"/>
    <dgm:cxn modelId="{F25F7DA2-C2AA-4D0E-846D-49BF70BEFB3E}" type="presParOf" srcId="{5E307B0B-A8E1-47C3-BE94-FB5AFFEA2099}" destId="{94DC0D9C-A9F2-4653-972E-115FBB8145A0}" srcOrd="2" destOrd="0" presId="urn:microsoft.com/office/officeart/2005/8/layout/list1"/>
    <dgm:cxn modelId="{81FEF3FF-1DC1-42BF-BEF7-6AB5F201A5A8}" type="presParOf" srcId="{5E307B0B-A8E1-47C3-BE94-FB5AFFEA2099}" destId="{E58569CD-7190-4324-853A-9BCEB6EDA81E}" srcOrd="3" destOrd="0" presId="urn:microsoft.com/office/officeart/2005/8/layout/list1"/>
    <dgm:cxn modelId="{A9ABAE37-8928-4146-9BF0-AFCDC267658D}" type="presParOf" srcId="{5E307B0B-A8E1-47C3-BE94-FB5AFFEA2099}" destId="{64350FDB-C572-4E08-9549-8DDE1560E79A}" srcOrd="4" destOrd="0" presId="urn:microsoft.com/office/officeart/2005/8/layout/list1"/>
    <dgm:cxn modelId="{660947D9-ED03-4704-9C40-8621CB4BEC78}" type="presParOf" srcId="{64350FDB-C572-4E08-9549-8DDE1560E79A}" destId="{4F89B40D-741F-4ED3-83BC-F84690DB216E}" srcOrd="0" destOrd="0" presId="urn:microsoft.com/office/officeart/2005/8/layout/list1"/>
    <dgm:cxn modelId="{BE091019-B9A9-4ABE-A7F8-B01AF6DA9583}" type="presParOf" srcId="{64350FDB-C572-4E08-9549-8DDE1560E79A}" destId="{921F178D-0DC7-414C-8A0C-0DB00DDA4B2F}" srcOrd="1" destOrd="0" presId="urn:microsoft.com/office/officeart/2005/8/layout/list1"/>
    <dgm:cxn modelId="{9B536A0B-DCD5-4EA2-85D0-5A6557C02774}" type="presParOf" srcId="{5E307B0B-A8E1-47C3-BE94-FB5AFFEA2099}" destId="{C7108E9C-0FE3-4F9E-8F4F-4DC9939D3627}" srcOrd="5" destOrd="0" presId="urn:microsoft.com/office/officeart/2005/8/layout/list1"/>
    <dgm:cxn modelId="{A7C2187E-5258-46E4-ACE9-DDDD27BF4D73}" type="presParOf" srcId="{5E307B0B-A8E1-47C3-BE94-FB5AFFEA2099}" destId="{D6CCA601-9A5A-4641-AB0E-FB1A4631808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DD56AE-FF95-4292-8FB9-83E9ABAD20A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60EB11D-2A6A-45C1-94B6-022988761ECF}">
      <dgm:prSet phldrT="[Text]"/>
      <dgm:spPr/>
      <dgm:t>
        <a:bodyPr/>
        <a:lstStyle/>
        <a:p>
          <a:r>
            <a:rPr lang="en-IN" dirty="0"/>
            <a:t>Transparency in Government Procurement</a:t>
          </a:r>
        </a:p>
      </dgm:t>
    </dgm:pt>
    <dgm:pt modelId="{5C83AE20-7720-4BBB-B4C4-F89556937826}" type="parTrans" cxnId="{9ED5CA6A-519E-498E-B749-A005C8D3B6F5}">
      <dgm:prSet/>
      <dgm:spPr/>
      <dgm:t>
        <a:bodyPr/>
        <a:lstStyle/>
        <a:p>
          <a:endParaRPr lang="en-IN"/>
        </a:p>
      </dgm:t>
    </dgm:pt>
    <dgm:pt modelId="{EFF8F80D-18AF-4B16-8DE0-B7ED09F83824}" type="sibTrans" cxnId="{9ED5CA6A-519E-498E-B749-A005C8D3B6F5}">
      <dgm:prSet/>
      <dgm:spPr/>
      <dgm:t>
        <a:bodyPr/>
        <a:lstStyle/>
        <a:p>
          <a:endParaRPr lang="en-IN"/>
        </a:p>
      </dgm:t>
    </dgm:pt>
    <dgm:pt modelId="{874F8B52-65FE-4DDD-84EA-8E93724A1525}">
      <dgm:prSet/>
      <dgm:spPr/>
      <dgm:t>
        <a:bodyPr/>
        <a:lstStyle/>
        <a:p>
          <a:r>
            <a:rPr lang="en-IN" dirty="0"/>
            <a:t>Ease of bid submission is higher at 3.9 in e-GP vs. 2.27 in manual system</a:t>
          </a:r>
        </a:p>
      </dgm:t>
    </dgm:pt>
    <dgm:pt modelId="{E835A5C2-30EF-4798-8162-2855760FC786}" type="parTrans" cxnId="{372F27A2-0B9D-4BA4-9653-FC7A76E9FE25}">
      <dgm:prSet/>
      <dgm:spPr/>
      <dgm:t>
        <a:bodyPr/>
        <a:lstStyle/>
        <a:p>
          <a:endParaRPr lang="en-IN"/>
        </a:p>
      </dgm:t>
    </dgm:pt>
    <dgm:pt modelId="{48287A4A-731C-449A-BCE3-B2F923ABBF0B}" type="sibTrans" cxnId="{372F27A2-0B9D-4BA4-9653-FC7A76E9FE25}">
      <dgm:prSet/>
      <dgm:spPr/>
      <dgm:t>
        <a:bodyPr/>
        <a:lstStyle/>
        <a:p>
          <a:endParaRPr lang="en-IN"/>
        </a:p>
      </dgm:t>
    </dgm:pt>
    <dgm:pt modelId="{380ACB1C-30C7-4BFA-ADA0-A76353EB3872}">
      <dgm:prSet/>
      <dgm:spPr/>
      <dgm:t>
        <a:bodyPr/>
        <a:lstStyle/>
        <a:p>
          <a:r>
            <a:rPr lang="en-IN" dirty="0"/>
            <a:t> Number of visits to Government office reduced by 5.08 days per tender in e-GP </a:t>
          </a:r>
        </a:p>
      </dgm:t>
    </dgm:pt>
    <dgm:pt modelId="{D353245C-CFB6-4DD1-9A7A-3EEAA21B48FE}" type="parTrans" cxnId="{C203C2C6-9121-4F69-B098-4F9955EE863D}">
      <dgm:prSet/>
      <dgm:spPr/>
      <dgm:t>
        <a:bodyPr/>
        <a:lstStyle/>
        <a:p>
          <a:endParaRPr lang="en-US"/>
        </a:p>
      </dgm:t>
    </dgm:pt>
    <dgm:pt modelId="{D680C379-C5F0-49E4-AC17-0D305CFCD8C2}" type="sibTrans" cxnId="{C203C2C6-9121-4F69-B098-4F9955EE863D}">
      <dgm:prSet/>
      <dgm:spPr/>
      <dgm:t>
        <a:bodyPr/>
        <a:lstStyle/>
        <a:p>
          <a:endParaRPr lang="en-US"/>
        </a:p>
      </dgm:t>
    </dgm:pt>
    <dgm:pt modelId="{5E307B0B-A8E1-47C3-BE94-FB5AFFEA2099}" type="pres">
      <dgm:prSet presAssocID="{A1DD56AE-FF95-4292-8FB9-83E9ABAD20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1FFD9-9D60-4187-AE9D-8CC9ABF068C6}" type="pres">
      <dgm:prSet presAssocID="{960EB11D-2A6A-45C1-94B6-022988761ECF}" presName="parentLin" presStyleCnt="0"/>
      <dgm:spPr/>
    </dgm:pt>
    <dgm:pt modelId="{3715EEDF-592D-4B6C-9A7B-EFA06D039892}" type="pres">
      <dgm:prSet presAssocID="{960EB11D-2A6A-45C1-94B6-022988761ECF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91FC354-157F-4A09-834A-FB52A7554531}" type="pres">
      <dgm:prSet presAssocID="{960EB11D-2A6A-45C1-94B6-022988761EC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AC06-B1BE-4A80-85EE-ACAB99889C77}" type="pres">
      <dgm:prSet presAssocID="{960EB11D-2A6A-45C1-94B6-022988761ECF}" presName="negativeSpace" presStyleCnt="0"/>
      <dgm:spPr/>
    </dgm:pt>
    <dgm:pt modelId="{94DC0D9C-A9F2-4653-972E-115FBB8145A0}" type="pres">
      <dgm:prSet presAssocID="{960EB11D-2A6A-45C1-94B6-022988761ECF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2F27A2-0B9D-4BA4-9653-FC7A76E9FE25}" srcId="{960EB11D-2A6A-45C1-94B6-022988761ECF}" destId="{874F8B52-65FE-4DDD-84EA-8E93724A1525}" srcOrd="0" destOrd="0" parTransId="{E835A5C2-30EF-4798-8162-2855760FC786}" sibTransId="{48287A4A-731C-449A-BCE3-B2F923ABBF0B}"/>
    <dgm:cxn modelId="{CBBE091F-FC9F-49B5-866C-503A80FC9DC8}" type="presOf" srcId="{874F8B52-65FE-4DDD-84EA-8E93724A1525}" destId="{94DC0D9C-A9F2-4653-972E-115FBB8145A0}" srcOrd="0" destOrd="0" presId="urn:microsoft.com/office/officeart/2005/8/layout/list1"/>
    <dgm:cxn modelId="{9ED5CA6A-519E-498E-B749-A005C8D3B6F5}" srcId="{A1DD56AE-FF95-4292-8FB9-83E9ABAD20A6}" destId="{960EB11D-2A6A-45C1-94B6-022988761ECF}" srcOrd="0" destOrd="0" parTransId="{5C83AE20-7720-4BBB-B4C4-F89556937826}" sibTransId="{EFF8F80D-18AF-4B16-8DE0-B7ED09F83824}"/>
    <dgm:cxn modelId="{C4A4D960-94AE-498F-B1FE-B87D46E72678}" type="presOf" srcId="{960EB11D-2A6A-45C1-94B6-022988761ECF}" destId="{091FC354-157F-4A09-834A-FB52A7554531}" srcOrd="1" destOrd="0" presId="urn:microsoft.com/office/officeart/2005/8/layout/list1"/>
    <dgm:cxn modelId="{25FE29CE-53CF-4426-9CCC-59295A34E284}" type="presOf" srcId="{380ACB1C-30C7-4BFA-ADA0-A76353EB3872}" destId="{94DC0D9C-A9F2-4653-972E-115FBB8145A0}" srcOrd="0" destOrd="1" presId="urn:microsoft.com/office/officeart/2005/8/layout/list1"/>
    <dgm:cxn modelId="{CC8B6858-884B-4853-B72D-0AD4E35306B8}" type="presOf" srcId="{A1DD56AE-FF95-4292-8FB9-83E9ABAD20A6}" destId="{5E307B0B-A8E1-47C3-BE94-FB5AFFEA2099}" srcOrd="0" destOrd="0" presId="urn:microsoft.com/office/officeart/2005/8/layout/list1"/>
    <dgm:cxn modelId="{C203C2C6-9121-4F69-B098-4F9955EE863D}" srcId="{960EB11D-2A6A-45C1-94B6-022988761ECF}" destId="{380ACB1C-30C7-4BFA-ADA0-A76353EB3872}" srcOrd="1" destOrd="0" parTransId="{D353245C-CFB6-4DD1-9A7A-3EEAA21B48FE}" sibTransId="{D680C379-C5F0-49E4-AC17-0D305CFCD8C2}"/>
    <dgm:cxn modelId="{EA636089-32F4-4428-8752-B3547E9439BB}" type="presOf" srcId="{960EB11D-2A6A-45C1-94B6-022988761ECF}" destId="{3715EEDF-592D-4B6C-9A7B-EFA06D039892}" srcOrd="0" destOrd="0" presId="urn:microsoft.com/office/officeart/2005/8/layout/list1"/>
    <dgm:cxn modelId="{28C1057B-65E0-4F13-AFE6-0F571C46DE6A}" type="presParOf" srcId="{5E307B0B-A8E1-47C3-BE94-FB5AFFEA2099}" destId="{5A01FFD9-9D60-4187-AE9D-8CC9ABF068C6}" srcOrd="0" destOrd="0" presId="urn:microsoft.com/office/officeart/2005/8/layout/list1"/>
    <dgm:cxn modelId="{127B732C-3F31-45DB-91FE-D175ECA510B9}" type="presParOf" srcId="{5A01FFD9-9D60-4187-AE9D-8CC9ABF068C6}" destId="{3715EEDF-592D-4B6C-9A7B-EFA06D039892}" srcOrd="0" destOrd="0" presId="urn:microsoft.com/office/officeart/2005/8/layout/list1"/>
    <dgm:cxn modelId="{5728E3F7-C904-4BD1-9309-3B06B1271E3C}" type="presParOf" srcId="{5A01FFD9-9D60-4187-AE9D-8CC9ABF068C6}" destId="{091FC354-157F-4A09-834A-FB52A7554531}" srcOrd="1" destOrd="0" presId="urn:microsoft.com/office/officeart/2005/8/layout/list1"/>
    <dgm:cxn modelId="{0A6CFC46-1660-4DF4-8DDC-2F5DC2EB084C}" type="presParOf" srcId="{5E307B0B-A8E1-47C3-BE94-FB5AFFEA2099}" destId="{3C27AC06-B1BE-4A80-85EE-ACAB99889C77}" srcOrd="1" destOrd="0" presId="urn:microsoft.com/office/officeart/2005/8/layout/list1"/>
    <dgm:cxn modelId="{5B8F7078-33B0-45A7-B5EA-879CA89D8704}" type="presParOf" srcId="{5E307B0B-A8E1-47C3-BE94-FB5AFFEA2099}" destId="{94DC0D9C-A9F2-4653-972E-115FBB8145A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76BFC-F4EE-4124-97C2-AC31D6E79CC0}">
      <dsp:nvSpPr>
        <dsp:cNvPr id="0" name=""/>
        <dsp:cNvSpPr/>
      </dsp:nvSpPr>
      <dsp:spPr>
        <a:xfrm>
          <a:off x="669044" y="299306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Procurement spend analysis done based on 3 years of tender data taken from NIC e-GP systems </a:t>
          </a:r>
        </a:p>
      </dsp:txBody>
      <dsp:txXfrm>
        <a:off x="669044" y="299306"/>
        <a:ext cx="7302870" cy="1321459"/>
      </dsp:txXfrm>
    </dsp:sp>
    <dsp:sp modelId="{C4AC01C7-21BF-41F4-BEBC-FA18DBB022ED}">
      <dsp:nvSpPr>
        <dsp:cNvPr id="0" name=""/>
        <dsp:cNvSpPr/>
      </dsp:nvSpPr>
      <dsp:spPr>
        <a:xfrm>
          <a:off x="360036" y="108429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2F71A-2498-45CD-B18D-C80234C9A77C}">
      <dsp:nvSpPr>
        <dsp:cNvPr id="0" name=""/>
        <dsp:cNvSpPr/>
      </dsp:nvSpPr>
      <dsp:spPr>
        <a:xfrm>
          <a:off x="669044" y="1962877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Three States: Odisha (08-09, 09-10 &amp; 10-11) Jharkhand (11-12, 12-13 &amp; 13-14) and Assam (10-11, 11-12, 12-13 &amp; 13-14)</a:t>
          </a:r>
        </a:p>
      </dsp:txBody>
      <dsp:txXfrm>
        <a:off x="669044" y="1962877"/>
        <a:ext cx="7302870" cy="1321459"/>
      </dsp:txXfrm>
    </dsp:sp>
    <dsp:sp modelId="{645BB49A-F831-4268-97EE-58B1214F65B7}">
      <dsp:nvSpPr>
        <dsp:cNvPr id="0" name=""/>
        <dsp:cNvSpPr/>
      </dsp:nvSpPr>
      <dsp:spPr>
        <a:xfrm>
          <a:off x="288033" y="1771999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8977F-937B-4554-AFDD-69C404C993E3}">
      <dsp:nvSpPr>
        <dsp:cNvPr id="0" name=""/>
        <dsp:cNvSpPr/>
      </dsp:nvSpPr>
      <dsp:spPr>
        <a:xfrm>
          <a:off x="669044" y="3626447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Number of tenders </a:t>
          </a:r>
          <a:r>
            <a:rPr lang="en-IN" sz="2600" kern="1200" dirty="0" err="1"/>
            <a:t>analyzed</a:t>
          </a:r>
          <a:r>
            <a:rPr lang="en-IN" sz="2600" kern="1200" dirty="0"/>
            <a:t>: Odisha (25947) Jharkhand (9340) and Assam (2124)</a:t>
          </a:r>
        </a:p>
      </dsp:txBody>
      <dsp:txXfrm>
        <a:off x="669044" y="3626447"/>
        <a:ext cx="7302870" cy="1321459"/>
      </dsp:txXfrm>
    </dsp:sp>
    <dsp:sp modelId="{6A2DF91F-9922-4681-A71C-70BCCB3FE9B1}">
      <dsp:nvSpPr>
        <dsp:cNvPr id="0" name=""/>
        <dsp:cNvSpPr/>
      </dsp:nvSpPr>
      <dsp:spPr>
        <a:xfrm>
          <a:off x="288033" y="3435570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76BFC-F4EE-4124-97C2-AC31D6E79CC0}">
      <dsp:nvSpPr>
        <dsp:cNvPr id="0" name=""/>
        <dsp:cNvSpPr/>
      </dsp:nvSpPr>
      <dsp:spPr>
        <a:xfrm>
          <a:off x="669044" y="299306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Version 14.0801 of the UNSPSC code-set used to categorize tenders</a:t>
          </a:r>
        </a:p>
      </dsp:txBody>
      <dsp:txXfrm>
        <a:off x="669044" y="299306"/>
        <a:ext cx="7302870" cy="1321459"/>
      </dsp:txXfrm>
    </dsp:sp>
    <dsp:sp modelId="{C4AC01C7-21BF-41F4-BEBC-FA18DBB022ED}">
      <dsp:nvSpPr>
        <dsp:cNvPr id="0" name=""/>
        <dsp:cNvSpPr/>
      </dsp:nvSpPr>
      <dsp:spPr>
        <a:xfrm>
          <a:off x="360036" y="108429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2F71A-2498-45CD-B18D-C80234C9A77C}">
      <dsp:nvSpPr>
        <dsp:cNvPr id="0" name=""/>
        <dsp:cNvSpPr/>
      </dsp:nvSpPr>
      <dsp:spPr>
        <a:xfrm>
          <a:off x="669044" y="1962877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UNSPSC is a hierarchical code-set: Segment (56), Family (420), Class (3819) and Commodity (49022)</a:t>
          </a:r>
        </a:p>
      </dsp:txBody>
      <dsp:txXfrm>
        <a:off x="669044" y="1962877"/>
        <a:ext cx="7302870" cy="1321459"/>
      </dsp:txXfrm>
    </dsp:sp>
    <dsp:sp modelId="{645BB49A-F831-4268-97EE-58B1214F65B7}">
      <dsp:nvSpPr>
        <dsp:cNvPr id="0" name=""/>
        <dsp:cNvSpPr/>
      </dsp:nvSpPr>
      <dsp:spPr>
        <a:xfrm>
          <a:off x="288033" y="1771999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8977F-937B-4554-AFDD-69C404C993E3}">
      <dsp:nvSpPr>
        <dsp:cNvPr id="0" name=""/>
        <dsp:cNvSpPr/>
      </dsp:nvSpPr>
      <dsp:spPr>
        <a:xfrm>
          <a:off x="669044" y="3626447"/>
          <a:ext cx="7302870" cy="13214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68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/>
            <a:t>Assignment of item code done at the tender level </a:t>
          </a:r>
        </a:p>
      </dsp:txBody>
      <dsp:txXfrm>
        <a:off x="669044" y="3626447"/>
        <a:ext cx="7302870" cy="1321459"/>
      </dsp:txXfrm>
    </dsp:sp>
    <dsp:sp modelId="{6A2DF91F-9922-4681-A71C-70BCCB3FE9B1}">
      <dsp:nvSpPr>
        <dsp:cNvPr id="0" name=""/>
        <dsp:cNvSpPr/>
      </dsp:nvSpPr>
      <dsp:spPr>
        <a:xfrm>
          <a:off x="288033" y="3435570"/>
          <a:ext cx="925021" cy="13875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B5C89-799C-4F31-89AD-B72F086354A2}">
      <dsp:nvSpPr>
        <dsp:cNvPr id="0" name=""/>
        <dsp:cNvSpPr/>
      </dsp:nvSpPr>
      <dsp:spPr>
        <a:xfrm>
          <a:off x="0" y="467352"/>
          <a:ext cx="8424936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479044" rIns="653869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Average number of bidders per tender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Percentage of zero bid tenders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Increase / decrease in awarded price vs. estimated price </a:t>
          </a:r>
        </a:p>
      </dsp:txBody>
      <dsp:txXfrm>
        <a:off x="0" y="467352"/>
        <a:ext cx="8424936" cy="1738800"/>
      </dsp:txXfrm>
    </dsp:sp>
    <dsp:sp modelId="{5782A4D9-AF4F-46E2-98EE-B8C34F51ABEE}">
      <dsp:nvSpPr>
        <dsp:cNvPr id="0" name=""/>
        <dsp:cNvSpPr/>
      </dsp:nvSpPr>
      <dsp:spPr>
        <a:xfrm>
          <a:off x="421246" y="127871"/>
          <a:ext cx="5897455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Competitiveness</a:t>
          </a:r>
        </a:p>
      </dsp:txBody>
      <dsp:txXfrm>
        <a:off x="454390" y="161015"/>
        <a:ext cx="5831167" cy="612672"/>
      </dsp:txXfrm>
    </dsp:sp>
    <dsp:sp modelId="{5AB5C460-55C3-4A46-A7C5-4D83E85DF551}">
      <dsp:nvSpPr>
        <dsp:cNvPr id="0" name=""/>
        <dsp:cNvSpPr/>
      </dsp:nvSpPr>
      <dsp:spPr>
        <a:xfrm>
          <a:off x="0" y="2669832"/>
          <a:ext cx="8424936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479044" rIns="653869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Time taken to complete bid evaluation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Savings in advertisement costs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Savings in photocopy / printing</a:t>
          </a:r>
        </a:p>
      </dsp:txBody>
      <dsp:txXfrm>
        <a:off x="0" y="2669832"/>
        <a:ext cx="8424936" cy="1738800"/>
      </dsp:txXfrm>
    </dsp:sp>
    <dsp:sp modelId="{B38591B2-075A-475A-8921-35304FB753DD}">
      <dsp:nvSpPr>
        <dsp:cNvPr id="0" name=""/>
        <dsp:cNvSpPr/>
      </dsp:nvSpPr>
      <dsp:spPr>
        <a:xfrm>
          <a:off x="421246" y="2330352"/>
          <a:ext cx="5897455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Effectiveness and Value for Money</a:t>
          </a:r>
        </a:p>
      </dsp:txBody>
      <dsp:txXfrm>
        <a:off x="454390" y="2363496"/>
        <a:ext cx="5831167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B5C89-799C-4F31-89AD-B72F086354A2}">
      <dsp:nvSpPr>
        <dsp:cNvPr id="0" name=""/>
        <dsp:cNvSpPr/>
      </dsp:nvSpPr>
      <dsp:spPr>
        <a:xfrm>
          <a:off x="0" y="1188829"/>
          <a:ext cx="8424936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458216" rIns="653869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/>
            <a:t>Publication of Award of Contract</a:t>
          </a:r>
        </a:p>
      </dsp:txBody>
      <dsp:txXfrm>
        <a:off x="0" y="1188829"/>
        <a:ext cx="8424936" cy="935550"/>
      </dsp:txXfrm>
    </dsp:sp>
    <dsp:sp modelId="{5782A4D9-AF4F-46E2-98EE-B8C34F51ABEE}">
      <dsp:nvSpPr>
        <dsp:cNvPr id="0" name=""/>
        <dsp:cNvSpPr/>
      </dsp:nvSpPr>
      <dsp:spPr>
        <a:xfrm>
          <a:off x="421246" y="864108"/>
          <a:ext cx="5897455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Governance (Transparency and Accountability)</a:t>
          </a:r>
        </a:p>
      </dsp:txBody>
      <dsp:txXfrm>
        <a:off x="452949" y="895811"/>
        <a:ext cx="5834049" cy="586034"/>
      </dsp:txXfrm>
    </dsp:sp>
    <dsp:sp modelId="{5AB5C460-55C3-4A46-A7C5-4D83E85DF551}">
      <dsp:nvSpPr>
        <dsp:cNvPr id="0" name=""/>
        <dsp:cNvSpPr/>
      </dsp:nvSpPr>
      <dsp:spPr>
        <a:xfrm>
          <a:off x="0" y="2567899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458216" rIns="653869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2200" kern="1200" dirty="0"/>
        </a:p>
      </dsp:txBody>
      <dsp:txXfrm>
        <a:off x="0" y="2567899"/>
        <a:ext cx="8424936" cy="554400"/>
      </dsp:txXfrm>
    </dsp:sp>
    <dsp:sp modelId="{B38591B2-075A-475A-8921-35304FB753DD}">
      <dsp:nvSpPr>
        <dsp:cNvPr id="0" name=""/>
        <dsp:cNvSpPr/>
      </dsp:nvSpPr>
      <dsp:spPr>
        <a:xfrm>
          <a:off x="421246" y="2243179"/>
          <a:ext cx="5897455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Trust of Private Sector / Bidder’s Community </a:t>
          </a:r>
        </a:p>
      </dsp:txBody>
      <dsp:txXfrm>
        <a:off x="452949" y="2274882"/>
        <a:ext cx="5834049" cy="586034"/>
      </dsp:txXfrm>
    </dsp:sp>
    <dsp:sp modelId="{AA8C0DCA-37C7-4B32-A456-D5A225E58798}">
      <dsp:nvSpPr>
        <dsp:cNvPr id="0" name=""/>
        <dsp:cNvSpPr/>
      </dsp:nvSpPr>
      <dsp:spPr>
        <a:xfrm>
          <a:off x="0" y="3565819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C1739-28C3-465B-B3F7-55BF33C4BF57}">
      <dsp:nvSpPr>
        <dsp:cNvPr id="0" name=""/>
        <dsp:cNvSpPr/>
      </dsp:nvSpPr>
      <dsp:spPr>
        <a:xfrm>
          <a:off x="421246" y="3241099"/>
          <a:ext cx="5897455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System Performance</a:t>
          </a:r>
        </a:p>
      </dsp:txBody>
      <dsp:txXfrm>
        <a:off x="452949" y="3272802"/>
        <a:ext cx="5834049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530C5-2743-441D-B1AB-7FBF2D7662B4}">
      <dsp:nvSpPr>
        <dsp:cNvPr id="0" name=""/>
        <dsp:cNvSpPr/>
      </dsp:nvSpPr>
      <dsp:spPr>
        <a:xfrm>
          <a:off x="-5454792" y="-835220"/>
          <a:ext cx="6494976" cy="64949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0B707-0057-40C2-8FF3-21A3A16A51EB}">
      <dsp:nvSpPr>
        <dsp:cNvPr id="0" name=""/>
        <dsp:cNvSpPr/>
      </dsp:nvSpPr>
      <dsp:spPr>
        <a:xfrm>
          <a:off x="544552" y="370910"/>
          <a:ext cx="8041993" cy="7422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12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Transparency is score high at 4.27 (out of 5) in in e-GP vs. 2 in manual system		</a:t>
          </a:r>
        </a:p>
      </dsp:txBody>
      <dsp:txXfrm>
        <a:off x="544552" y="370910"/>
        <a:ext cx="8041993" cy="742206"/>
      </dsp:txXfrm>
    </dsp:sp>
    <dsp:sp modelId="{01878326-58E8-4765-BF66-8E7872F3B2E2}">
      <dsp:nvSpPr>
        <dsp:cNvPr id="0" name=""/>
        <dsp:cNvSpPr/>
      </dsp:nvSpPr>
      <dsp:spPr>
        <a:xfrm>
          <a:off x="80673" y="278134"/>
          <a:ext cx="927758" cy="927758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1797C-D4E3-4FFA-8E28-B5659A2B86F5}">
      <dsp:nvSpPr>
        <dsp:cNvPr id="0" name=""/>
        <dsp:cNvSpPr/>
      </dsp:nvSpPr>
      <dsp:spPr>
        <a:xfrm>
          <a:off x="970076" y="1484413"/>
          <a:ext cx="7616469" cy="7422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12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Ease of bid submission is higher at 3.9 in e-GP vs. 2.27 in manual system </a:t>
          </a:r>
        </a:p>
      </dsp:txBody>
      <dsp:txXfrm>
        <a:off x="970076" y="1484413"/>
        <a:ext cx="7616469" cy="742206"/>
      </dsp:txXfrm>
    </dsp:sp>
    <dsp:sp modelId="{C48F8AF5-88C1-4802-91FD-1439B29651CD}">
      <dsp:nvSpPr>
        <dsp:cNvPr id="0" name=""/>
        <dsp:cNvSpPr/>
      </dsp:nvSpPr>
      <dsp:spPr>
        <a:xfrm>
          <a:off x="506197" y="1391637"/>
          <a:ext cx="927758" cy="927758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C0621-5553-42CF-90D2-D6E5953C570B}">
      <dsp:nvSpPr>
        <dsp:cNvPr id="0" name=""/>
        <dsp:cNvSpPr/>
      </dsp:nvSpPr>
      <dsp:spPr>
        <a:xfrm>
          <a:off x="970076" y="2597916"/>
          <a:ext cx="7616469" cy="7422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12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Number of visits to Government office reduced by 5.08 days per tender in e-GP </a:t>
          </a:r>
        </a:p>
      </dsp:txBody>
      <dsp:txXfrm>
        <a:off x="970076" y="2597916"/>
        <a:ext cx="7616469" cy="742206"/>
      </dsp:txXfrm>
    </dsp:sp>
    <dsp:sp modelId="{58CB3C5F-A08E-41F6-9A6E-DB8118780E67}">
      <dsp:nvSpPr>
        <dsp:cNvPr id="0" name=""/>
        <dsp:cNvSpPr/>
      </dsp:nvSpPr>
      <dsp:spPr>
        <a:xfrm>
          <a:off x="506197" y="2505140"/>
          <a:ext cx="927758" cy="927758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AAB98-47D0-4C91-8F04-A92CA75C0315}">
      <dsp:nvSpPr>
        <dsp:cNvPr id="0" name=""/>
        <dsp:cNvSpPr/>
      </dsp:nvSpPr>
      <dsp:spPr>
        <a:xfrm>
          <a:off x="544552" y="3711419"/>
          <a:ext cx="8041993" cy="7422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12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/>
            <a:t>Speed of NIC system is rated well, complexity is moderately rated</a:t>
          </a:r>
        </a:p>
      </dsp:txBody>
      <dsp:txXfrm>
        <a:off x="544552" y="3711419"/>
        <a:ext cx="8041993" cy="742206"/>
      </dsp:txXfrm>
    </dsp:sp>
    <dsp:sp modelId="{30437549-507C-4370-9FEB-3AA2EA6E536D}">
      <dsp:nvSpPr>
        <dsp:cNvPr id="0" name=""/>
        <dsp:cNvSpPr/>
      </dsp:nvSpPr>
      <dsp:spPr>
        <a:xfrm>
          <a:off x="80673" y="3618643"/>
          <a:ext cx="927758" cy="927758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0D9C-A9F2-4653-972E-115FBB8145A0}">
      <dsp:nvSpPr>
        <dsp:cNvPr id="0" name=""/>
        <dsp:cNvSpPr/>
      </dsp:nvSpPr>
      <dsp:spPr>
        <a:xfrm>
          <a:off x="0" y="450071"/>
          <a:ext cx="8568952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562356" rIns="665046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2008-09  = 1.79 bids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2009-10 = 2.47 bids &amp;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2010-11 = 3.34 bids </a:t>
          </a:r>
        </a:p>
      </dsp:txBody>
      <dsp:txXfrm>
        <a:off x="0" y="450071"/>
        <a:ext cx="8568952" cy="2041200"/>
      </dsp:txXfrm>
    </dsp:sp>
    <dsp:sp modelId="{091FC354-157F-4A09-834A-FB52A7554531}">
      <dsp:nvSpPr>
        <dsp:cNvPr id="0" name=""/>
        <dsp:cNvSpPr/>
      </dsp:nvSpPr>
      <dsp:spPr>
        <a:xfrm>
          <a:off x="428447" y="51551"/>
          <a:ext cx="5998266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700" kern="1200" dirty="0"/>
            <a:t>Average number of bidders </a:t>
          </a:r>
        </a:p>
      </dsp:txBody>
      <dsp:txXfrm>
        <a:off x="467355" y="90459"/>
        <a:ext cx="5920450" cy="719224"/>
      </dsp:txXfrm>
    </dsp:sp>
    <dsp:sp modelId="{D6CCA601-9A5A-4641-AB0E-FB1A46318083}">
      <dsp:nvSpPr>
        <dsp:cNvPr id="0" name=""/>
        <dsp:cNvSpPr/>
      </dsp:nvSpPr>
      <dsp:spPr>
        <a:xfrm>
          <a:off x="0" y="3035592"/>
          <a:ext cx="8568952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562356" rIns="665046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2008-09  = 55%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2009-10 = 50% &amp;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/>
            <a:t>2010-11 = 19%</a:t>
          </a:r>
        </a:p>
      </dsp:txBody>
      <dsp:txXfrm>
        <a:off x="0" y="3035592"/>
        <a:ext cx="8568952" cy="2041200"/>
      </dsp:txXfrm>
    </dsp:sp>
    <dsp:sp modelId="{921F178D-0DC7-414C-8A0C-0DB00DDA4B2F}">
      <dsp:nvSpPr>
        <dsp:cNvPr id="0" name=""/>
        <dsp:cNvSpPr/>
      </dsp:nvSpPr>
      <dsp:spPr>
        <a:xfrm>
          <a:off x="428447" y="2637072"/>
          <a:ext cx="5998266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700" kern="1200" dirty="0"/>
            <a:t>Reduction in zero bid tenders</a:t>
          </a:r>
        </a:p>
      </dsp:txBody>
      <dsp:txXfrm>
        <a:off x="467355" y="2675980"/>
        <a:ext cx="5920450" cy="7192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0D9C-A9F2-4653-972E-115FBB8145A0}">
      <dsp:nvSpPr>
        <dsp:cNvPr id="0" name=""/>
        <dsp:cNvSpPr/>
      </dsp:nvSpPr>
      <dsp:spPr>
        <a:xfrm>
          <a:off x="0" y="495971"/>
          <a:ext cx="8568952" cy="181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499872" rIns="66504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2008-09  = 51.56 days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2009-10 = 32.68 days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2010-11 = 24.80 days </a:t>
          </a:r>
        </a:p>
      </dsp:txBody>
      <dsp:txXfrm>
        <a:off x="0" y="495971"/>
        <a:ext cx="8568952" cy="1814400"/>
      </dsp:txXfrm>
    </dsp:sp>
    <dsp:sp modelId="{091FC354-157F-4A09-834A-FB52A7554531}">
      <dsp:nvSpPr>
        <dsp:cNvPr id="0" name=""/>
        <dsp:cNvSpPr/>
      </dsp:nvSpPr>
      <dsp:spPr>
        <a:xfrm>
          <a:off x="428447" y="141731"/>
          <a:ext cx="599826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Time taken to complete procurement</a:t>
          </a:r>
        </a:p>
      </dsp:txBody>
      <dsp:txXfrm>
        <a:off x="463032" y="176316"/>
        <a:ext cx="5929096" cy="639310"/>
      </dsp:txXfrm>
    </dsp:sp>
    <dsp:sp modelId="{D6CCA601-9A5A-4641-AB0E-FB1A46318083}">
      <dsp:nvSpPr>
        <dsp:cNvPr id="0" name=""/>
        <dsp:cNvSpPr/>
      </dsp:nvSpPr>
      <dsp:spPr>
        <a:xfrm>
          <a:off x="0" y="2794212"/>
          <a:ext cx="8568952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499872" rIns="66504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u="sng" kern="1200" dirty="0"/>
            <a:t>Percentage of tenders with Award of Contract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2008-09  = 13.10%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2009-10 = 8.19%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2010-11 = 5.01% </a:t>
          </a:r>
        </a:p>
      </dsp:txBody>
      <dsp:txXfrm>
        <a:off x="0" y="2794212"/>
        <a:ext cx="8568952" cy="2192400"/>
      </dsp:txXfrm>
    </dsp:sp>
    <dsp:sp modelId="{921F178D-0DC7-414C-8A0C-0DB00DDA4B2F}">
      <dsp:nvSpPr>
        <dsp:cNvPr id="0" name=""/>
        <dsp:cNvSpPr/>
      </dsp:nvSpPr>
      <dsp:spPr>
        <a:xfrm>
          <a:off x="428447" y="2439972"/>
          <a:ext cx="5998266" cy="708480"/>
        </a:xfrm>
        <a:prstGeom prst="roundRect">
          <a:avLst/>
        </a:prstGeom>
        <a:gradFill rotWithShape="1">
          <a:gsLst>
            <a:gs pos="0">
              <a:schemeClr val="accent2">
                <a:tint val="98000"/>
                <a:lumMod val="100000"/>
              </a:schemeClr>
            </a:gs>
            <a:gs pos="100000">
              <a:schemeClr val="accent2"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Transparency in Government Procurement</a:t>
          </a:r>
        </a:p>
      </dsp:txBody>
      <dsp:txXfrm>
        <a:off x="463032" y="2474557"/>
        <a:ext cx="5929096" cy="6393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0D9C-A9F2-4653-972E-115FBB8145A0}">
      <dsp:nvSpPr>
        <dsp:cNvPr id="0" name=""/>
        <dsp:cNvSpPr/>
      </dsp:nvSpPr>
      <dsp:spPr>
        <a:xfrm>
          <a:off x="0" y="1701792"/>
          <a:ext cx="8568952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499872" rIns="66504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Ease of bid submission is higher at 3.9 in e-GP vs. 2.27 in manual system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/>
            <a:t> Number of visits to Government office reduced by 5.08 days per tender in e-GP </a:t>
          </a:r>
        </a:p>
      </dsp:txBody>
      <dsp:txXfrm>
        <a:off x="0" y="1701792"/>
        <a:ext cx="8568952" cy="2079000"/>
      </dsp:txXfrm>
    </dsp:sp>
    <dsp:sp modelId="{091FC354-157F-4A09-834A-FB52A7554531}">
      <dsp:nvSpPr>
        <dsp:cNvPr id="0" name=""/>
        <dsp:cNvSpPr/>
      </dsp:nvSpPr>
      <dsp:spPr>
        <a:xfrm>
          <a:off x="428447" y="1347552"/>
          <a:ext cx="599826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Transparency in Government Procurement</a:t>
          </a:r>
        </a:p>
      </dsp:txBody>
      <dsp:txXfrm>
        <a:off x="463032" y="1382137"/>
        <a:ext cx="5929096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88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3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41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15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2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03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04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6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7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5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1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6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6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8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6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A4CE8F-AB5A-43F2-B1D0-A84E42D8A1FF}" type="datetimeFigureOut">
              <a:rPr lang="en-US" smtClean="0"/>
              <a:t>21-Jan-19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46D34F-6079-4F67-9CD9-E2FCA198F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2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EBC09-18E8-4681-8EB6-15167A203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6309" y="1007536"/>
            <a:ext cx="7197726" cy="2421464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Times New Roman" pitchFamily="18" charset="0"/>
              </a:rPr>
              <a:t>E-GP in World Bank funded 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15DF0-355C-4EE6-AD22-0D1EE9972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172" y="4306918"/>
            <a:ext cx="9144000" cy="2421464"/>
          </a:xfrm>
        </p:spPr>
        <p:txBody>
          <a:bodyPr>
            <a:normAutofit fontScale="70000" lnSpcReduction="20000"/>
          </a:bodyPr>
          <a:lstStyle/>
          <a:p>
            <a:pPr algn="ctr"/>
            <a:endParaRPr lang="en-US" dirty="0"/>
          </a:p>
          <a:p>
            <a:pPr algn="ctr"/>
            <a:r>
              <a:rPr lang="en-US" sz="3200" b="1" dirty="0">
                <a:latin typeface="Calibri" pitchFamily="34" charset="0"/>
              </a:rPr>
              <a:t>Swayamsiddha Mohanty</a:t>
            </a:r>
          </a:p>
          <a:p>
            <a:pPr algn="ctr"/>
            <a:r>
              <a:rPr lang="en-US" sz="3200" b="1" dirty="0">
                <a:latin typeface="Calibri" pitchFamily="34" charset="0"/>
              </a:rPr>
              <a:t>Senior Procurement Specialist,</a:t>
            </a:r>
          </a:p>
          <a:p>
            <a:pPr algn="ctr" eaLnBrk="0" hangingPunct="0"/>
            <a:r>
              <a:rPr lang="en-US" sz="3200" b="1" dirty="0">
                <a:latin typeface="Calibri" pitchFamily="34" charset="0"/>
              </a:rPr>
              <a:t>Solutions and Innovations in Procurement</a:t>
            </a:r>
          </a:p>
          <a:p>
            <a:pPr algn="ctr" eaLnBrk="0" hangingPunct="0"/>
            <a:r>
              <a:rPr lang="en-US" sz="3200" b="1" dirty="0">
                <a:latin typeface="Calibri" pitchFamily="34" charset="0"/>
              </a:rPr>
              <a:t>Governance Global Practice, The World Bank, </a:t>
            </a:r>
          </a:p>
          <a:p>
            <a:pPr algn="ctr" eaLnBrk="0" hangingPunct="0"/>
            <a:r>
              <a:rPr lang="en-US" sz="3200" b="1" dirty="0">
                <a:latin typeface="Calibri" pitchFamily="34" charset="0"/>
              </a:rPr>
              <a:t>January, 2019, New Delhi, India</a:t>
            </a:r>
            <a:endParaRPr lang="en-US" sz="3200" dirty="0"/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8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About the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10</a:t>
            </a:fld>
            <a:endParaRPr lang="en-IN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847528" y="1397000"/>
          <a:ext cx="864096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7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About the Study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11</a:t>
            </a:fld>
            <a:endParaRPr lang="en-IN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775520" y="1844824"/>
          <a:ext cx="842493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631504" y="1268760"/>
            <a:ext cx="331236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dirty="0"/>
              <a:t>Performance Indicators</a:t>
            </a:r>
          </a:p>
        </p:txBody>
      </p:sp>
    </p:spTree>
    <p:extLst>
      <p:ext uri="{BB962C8B-B14F-4D97-AF65-F5344CB8AC3E}">
        <p14:creationId xmlns:p14="http://schemas.microsoft.com/office/powerpoint/2010/main" val="367991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About the Study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12</a:t>
            </a:fld>
            <a:endParaRPr lang="en-IN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775520" y="1397000"/>
          <a:ext cx="842493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631504" y="1268760"/>
            <a:ext cx="331236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dirty="0"/>
              <a:t>Performance Indicators</a:t>
            </a:r>
          </a:p>
        </p:txBody>
      </p:sp>
    </p:spTree>
    <p:extLst>
      <p:ext uri="{BB962C8B-B14F-4D97-AF65-F5344CB8AC3E}">
        <p14:creationId xmlns:p14="http://schemas.microsoft.com/office/powerpoint/2010/main" val="1220908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13</a:t>
            </a:fld>
            <a:endParaRPr lang="en-IN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28" y="1772816"/>
            <a:ext cx="8404720" cy="475252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762736" y="1124744"/>
            <a:ext cx="2389049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>
                <a:solidFill>
                  <a:schemeClr val="tx1"/>
                </a:solidFill>
              </a:rPr>
              <a:t>Competitiveness</a:t>
            </a:r>
          </a:p>
        </p:txBody>
      </p:sp>
    </p:spTree>
    <p:extLst>
      <p:ext uri="{BB962C8B-B14F-4D97-AF65-F5344CB8AC3E}">
        <p14:creationId xmlns:p14="http://schemas.microsoft.com/office/powerpoint/2010/main" val="1890826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14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762736" y="1124744"/>
            <a:ext cx="2389049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>
                <a:solidFill>
                  <a:schemeClr val="tx1"/>
                </a:solidFill>
              </a:rPr>
              <a:t>Competitiveness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092" y="1700808"/>
            <a:ext cx="8317356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4020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15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762736" y="1124744"/>
            <a:ext cx="5341377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>
                <a:solidFill>
                  <a:schemeClr val="tx1"/>
                </a:solidFill>
              </a:rPr>
              <a:t>Effectiveness &amp; Value for Money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028" y="1772816"/>
            <a:ext cx="8348421" cy="4752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996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16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762736" y="1124744"/>
            <a:ext cx="5341377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>
                <a:solidFill>
                  <a:schemeClr val="tx1"/>
                </a:solidFill>
              </a:rPr>
              <a:t>Effectiveness &amp; Value for Money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735" y="1781492"/>
            <a:ext cx="8365713" cy="4671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92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17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762736" y="1124744"/>
            <a:ext cx="6421497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>
                <a:solidFill>
                  <a:schemeClr val="tx1"/>
                </a:solidFill>
              </a:rPr>
              <a:t>Governance (Transparency &amp; Accountability)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762735" y="1772816"/>
          <a:ext cx="8653745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757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18</a:t>
            </a:fld>
            <a:endParaRPr lang="en-IN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703512" y="1397000"/>
          <a:ext cx="856895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4491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19</a:t>
            </a:fld>
            <a:endParaRPr lang="en-IN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703512" y="1397000"/>
          <a:ext cx="856895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09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D6E4-B5B6-45BE-8A01-B316EDA7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 OF THE PRESENTATION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72577-2FD3-41DA-8F6C-775D08A1F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The objective of this presentation  is :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To explain the e-GP system assessment requirement of the Bank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To share information on use of NIC e-GP system in World Bank funded projects and Bank’s work in the area of e-GP in India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15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Key Findings from the Study (Odisha)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20</a:t>
            </a:fld>
            <a:endParaRPr lang="en-IN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5320066"/>
              </p:ext>
            </p:extLst>
          </p:nvPr>
        </p:nvGraphicFramePr>
        <p:xfrm>
          <a:off x="1703512" y="1397000"/>
          <a:ext cx="856895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45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D7AFA8-A3C9-4123-A49F-FFC2F982A5F7}"/>
              </a:ext>
            </a:extLst>
          </p:cNvPr>
          <p:cNvSpPr/>
          <p:nvPr/>
        </p:nvSpPr>
        <p:spPr>
          <a:xfrm>
            <a:off x="4442984" y="2967335"/>
            <a:ext cx="33060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 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80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AC2BB-1DB2-4925-A416-262442E6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India Portfolio OF THE WORLD BANK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CF7F8-433C-48A1-91E0-33C029D90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Total no. of Projects = 103</a:t>
            </a:r>
          </a:p>
          <a:p>
            <a:r>
              <a:rPr lang="en-US" sz="2800" dirty="0"/>
              <a:t>Net commitment amount (million USD) = 27,260</a:t>
            </a:r>
          </a:p>
          <a:p>
            <a:r>
              <a:rPr lang="en-US" sz="2800" dirty="0"/>
              <a:t>Percentage of use of e-GP in India portfolio = 68%</a:t>
            </a:r>
          </a:p>
          <a:p>
            <a:r>
              <a:rPr lang="en-US" sz="2800" dirty="0"/>
              <a:t>NIC e-GP system used in major portion of the portfolio </a:t>
            </a:r>
          </a:p>
        </p:txBody>
      </p:sp>
    </p:spTree>
    <p:extLst>
      <p:ext uri="{BB962C8B-B14F-4D97-AF65-F5344CB8AC3E}">
        <p14:creationId xmlns:p14="http://schemas.microsoft.com/office/powerpoint/2010/main" val="2769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117600"/>
          </a:xfrm>
        </p:spPr>
        <p:txBody>
          <a:bodyPr/>
          <a:lstStyle/>
          <a:p>
            <a:r>
              <a:rPr lang="en-US" b="1" dirty="0"/>
              <a:t>BENEFITS OF USE OF e-GP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59281"/>
            <a:ext cx="10131425" cy="4551680"/>
          </a:xfrm>
        </p:spPr>
        <p:txBody>
          <a:bodyPr>
            <a:normAutofit/>
          </a:bodyPr>
          <a:lstStyle/>
          <a:p>
            <a:r>
              <a:rPr lang="en-US" sz="3000" dirty="0"/>
              <a:t>Enable tendering systems to be used online</a:t>
            </a:r>
          </a:p>
          <a:p>
            <a:r>
              <a:rPr lang="en-US" sz="3000" dirty="0"/>
              <a:t>Equal Opportunity - Give a much wider reach to tenders</a:t>
            </a:r>
          </a:p>
          <a:p>
            <a:r>
              <a:rPr lang="en-US" sz="3000" dirty="0"/>
              <a:t>Transparency - Provide privacy and confidentiality to the documents within the tenders</a:t>
            </a:r>
          </a:p>
          <a:p>
            <a:r>
              <a:rPr lang="en-US" sz="3000" dirty="0"/>
              <a:t>Keep the information regarding vendors confidential</a:t>
            </a:r>
          </a:p>
          <a:p>
            <a:r>
              <a:rPr lang="en-US" sz="3000" dirty="0"/>
              <a:t>Reduce the human interface as much as possible by allowing the vendors to provide information and quote online</a:t>
            </a:r>
          </a:p>
          <a:p>
            <a:r>
              <a:rPr lang="en-US" sz="3000" dirty="0"/>
              <a:t>Process Efficiency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2711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A14D0-AA4B-4DD7-8FFE-313ADC15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36881"/>
            <a:ext cx="10131425" cy="1229360"/>
          </a:xfrm>
        </p:spPr>
        <p:txBody>
          <a:bodyPr/>
          <a:lstStyle/>
          <a:p>
            <a:r>
              <a:rPr lang="en-US" b="1" dirty="0"/>
              <a:t>E-GP system assessment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084E6-81C3-4D74-AA3A-0F92BAAF4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08480"/>
            <a:ext cx="10855959" cy="489712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2600" dirty="0"/>
              <a:t>MDB e-tendering  guidelines (common for all multi-lateral development Banks)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Based on the principles of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transparency,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non-discrimination,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equality of access,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open competition,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accountability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security of process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7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33402"/>
            <a:ext cx="7772400" cy="533399"/>
          </a:xfrm>
        </p:spPr>
        <p:txBody>
          <a:bodyPr>
            <a:noAutofit/>
          </a:bodyPr>
          <a:lstStyle/>
          <a:p>
            <a:r>
              <a:rPr lang="en-US" sz="3600" b="1" dirty="0"/>
              <a:t>MDB Guidelines on e-GP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371600"/>
            <a:ext cx="7543800" cy="4267200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 System Access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Advertising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/>
              <a:t>Bidding Documents</a:t>
            </a:r>
            <a:endParaRPr lang="en-US" dirty="0">
              <a:solidFill>
                <a:schemeClr val="tx1"/>
              </a:solidFill>
            </a:endParaRP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Correspondence, Amendments, SUBSTITUTIONS &amp; Clarifications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Submission of Bids/Proposals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Bid Securities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Public Bid Opening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Bid Evaluation and Contract Award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Information Security Management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Authentication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Payment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9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12CE-3514-4DC3-9903-A92C89B9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8221"/>
            <a:ext cx="10131425" cy="911780"/>
          </a:xfrm>
        </p:spPr>
        <p:txBody>
          <a:bodyPr/>
          <a:lstStyle/>
          <a:p>
            <a:r>
              <a:rPr lang="en-US" b="1" dirty="0"/>
              <a:t>Assessment of NIC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CAF16-B2EE-4DA9-8EDF-68EF5E279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1" y="1270001"/>
            <a:ext cx="11379200" cy="558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NIC </a:t>
            </a:r>
            <a:r>
              <a:rPr lang="en-US" sz="2000" dirty="0" err="1"/>
              <a:t>GePNIC</a:t>
            </a:r>
            <a:r>
              <a:rPr lang="en-US" sz="2000" dirty="0"/>
              <a:t> system was assessed under PMGSY RRP-II Project and was approved in June 2011.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Worked together with NIC towards system improvement in the area of capacity building, enhancing the system for foreign bidder participation, security audit of every installation, enhancing the help manuals etc.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Continuous engagement with NIC through the years for system improvement and alignment with MDB requirements and International best practices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World Bank specific requirements have been incorporated in the system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NIC e-GP system (CPPP) won the South Asia Procurement Innovation Award in 2018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Work in progress in the area of e-BG and codification</a:t>
            </a:r>
          </a:p>
        </p:txBody>
      </p:sp>
    </p:spTree>
    <p:extLst>
      <p:ext uri="{BB962C8B-B14F-4D97-AF65-F5344CB8AC3E}">
        <p14:creationId xmlns:p14="http://schemas.microsoft.com/office/powerpoint/2010/main" val="210443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8AEB-F5D8-4198-B6F1-B510C0DC9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96241"/>
            <a:ext cx="10131425" cy="914400"/>
          </a:xfrm>
        </p:spPr>
        <p:txBody>
          <a:bodyPr/>
          <a:lstStyle/>
          <a:p>
            <a:r>
              <a:rPr lang="en-US" b="1" dirty="0"/>
              <a:t>Work on Data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93C3E-5DE9-4D8D-935C-74586BCDE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39520"/>
            <a:ext cx="10131425" cy="5344160"/>
          </a:xfrm>
        </p:spPr>
        <p:txBody>
          <a:bodyPr>
            <a:normAutofit fontScale="92500"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E-GP Data Analyzed on 5 indicators :</a:t>
            </a:r>
          </a:p>
          <a:p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Competitiveness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Effectiveness and Value for Money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Transparency &amp; Accountability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Trust of bidder’s community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System Performance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Impact – System improvement in the area of item codification and Data Analytics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3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/>
              <a:t>About the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228C-BB83-418D-9CEE-3D3F71AEAB5C}" type="slidenum">
              <a:rPr lang="en-IN" smtClean="0"/>
              <a:t>9</a:t>
            </a:fld>
            <a:endParaRPr lang="en-IN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847528" y="1397000"/>
          <a:ext cx="864096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0610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971</TotalTime>
  <Words>854</Words>
  <Application>Microsoft Office PowerPoint</Application>
  <PresentationFormat>Widescreen</PresentationFormat>
  <Paragraphs>146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Celestial</vt:lpstr>
      <vt:lpstr>E-GP in World Bank funded Projects</vt:lpstr>
      <vt:lpstr>OBJECTIVE OF THE PRESENTATION :</vt:lpstr>
      <vt:lpstr>India Portfolio OF THE WORLD BANK</vt:lpstr>
      <vt:lpstr>BENEFITS OF USE OF e-GP</vt:lpstr>
      <vt:lpstr>E-GP system assessment requirements </vt:lpstr>
      <vt:lpstr>MDB Guidelines on e-GP Assessment</vt:lpstr>
      <vt:lpstr>Assessment of NIC system</vt:lpstr>
      <vt:lpstr>Work on Data ANALYTICS</vt:lpstr>
      <vt:lpstr>About the Study</vt:lpstr>
      <vt:lpstr>About the Study</vt:lpstr>
      <vt:lpstr>About the Study </vt:lpstr>
      <vt:lpstr>About the Study </vt:lpstr>
      <vt:lpstr>Key Findings from the Study (Odisha)</vt:lpstr>
      <vt:lpstr>Key Findings from the Study (Odisha)</vt:lpstr>
      <vt:lpstr>Key Findings from the Study (Odisha)</vt:lpstr>
      <vt:lpstr>Key Findings from the Study (Odisha)</vt:lpstr>
      <vt:lpstr>Key Findings from the Study (Odisha)</vt:lpstr>
      <vt:lpstr>Key Findings from the Study (Odisha)</vt:lpstr>
      <vt:lpstr>Key Findings from the Study (Odisha)</vt:lpstr>
      <vt:lpstr>Key Findings from the Study (Odisha)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E-GP in World Bank funded Projects</dc:title>
  <dc:creator>Swayamsiddha Mohanty</dc:creator>
  <cp:lastModifiedBy>LENOVO</cp:lastModifiedBy>
  <cp:revision>19</cp:revision>
  <dcterms:created xsi:type="dcterms:W3CDTF">2019-01-14T10:02:12Z</dcterms:created>
  <dcterms:modified xsi:type="dcterms:W3CDTF">2019-01-21T05:49:57Z</dcterms:modified>
</cp:coreProperties>
</file>